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6" r:id="rId3"/>
    <p:sldId id="271" r:id="rId4"/>
    <p:sldId id="257" r:id="rId5"/>
    <p:sldId id="282" r:id="rId6"/>
    <p:sldId id="277" r:id="rId7"/>
    <p:sldId id="267" r:id="rId8"/>
    <p:sldId id="260" r:id="rId9"/>
    <p:sldId id="285" r:id="rId10"/>
    <p:sldId id="279" r:id="rId11"/>
    <p:sldId id="259" r:id="rId12"/>
    <p:sldId id="286" r:id="rId13"/>
    <p:sldId id="288" r:id="rId14"/>
    <p:sldId id="289" r:id="rId15"/>
    <p:sldId id="281" r:id="rId16"/>
    <p:sldId id="290" r:id="rId17"/>
    <p:sldId id="266" r:id="rId18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56206E-38C2-46FB-BC50-C955722F9566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4FD25-72A9-4BBC-BC3C-DD05B23F8991}" type="slidenum">
              <a:rPr lang="da-DK"/>
              <a:pPr/>
              <a:t>1</a:t>
            </a:fld>
            <a:endParaRPr lang="da-DK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EFED1-C558-48A2-A726-2C1BF36CE9F3}" type="slidenum">
              <a:rPr lang="da-DK"/>
              <a:pPr/>
              <a:t>10</a:t>
            </a:fld>
            <a:endParaRPr lang="da-DK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5A5B1-5BDA-4504-B608-45DD7E0DC3C8}" type="slidenum">
              <a:rPr lang="da-DK"/>
              <a:pPr/>
              <a:t>11</a:t>
            </a:fld>
            <a:endParaRPr lang="da-DK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739D3-90AC-458E-82F2-6FDC76A11F3D}" type="slidenum">
              <a:rPr lang="da-DK"/>
              <a:pPr/>
              <a:t>12</a:t>
            </a:fld>
            <a:endParaRPr lang="da-DK"/>
          </a:p>
        </p:txBody>
      </p:sp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340FB6-05F3-455E-A980-D48F86C7AD99}" type="slidenum">
              <a:rPr lang="da-DK"/>
              <a:pPr/>
              <a:t>13</a:t>
            </a:fld>
            <a:endParaRPr lang="da-DK"/>
          </a:p>
        </p:txBody>
      </p:sp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1C3195-C5D6-4A97-AAF4-626954BB0987}" type="slidenum">
              <a:rPr lang="da-DK"/>
              <a:pPr/>
              <a:t>14</a:t>
            </a:fld>
            <a:endParaRPr lang="da-DK"/>
          </a:p>
        </p:txBody>
      </p:sp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5638A-BBC0-4768-8A1D-07910806A794}" type="slidenum">
              <a:rPr lang="da-DK"/>
              <a:pPr/>
              <a:t>15</a:t>
            </a:fld>
            <a:endParaRPr lang="da-DK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5C5F71-0B96-4B76-804F-1E4FF5420CB8}" type="slidenum">
              <a:rPr lang="da-DK"/>
              <a:pPr/>
              <a:t>16</a:t>
            </a:fld>
            <a:endParaRPr lang="da-DK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B074D-B6FF-46A5-90EC-3D35B4C4E109}" type="slidenum">
              <a:rPr lang="da-DK"/>
              <a:pPr/>
              <a:t>17</a:t>
            </a:fld>
            <a:endParaRPr lang="da-DK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C090F-4845-4970-9ADF-0B6A0B634BEE}" type="slidenum">
              <a:rPr lang="da-DK"/>
              <a:pPr/>
              <a:t>2</a:t>
            </a:fld>
            <a:endParaRPr lang="da-DK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D3405-A58F-4A7F-81EB-B842BED30844}" type="slidenum">
              <a:rPr lang="da-DK"/>
              <a:pPr/>
              <a:t>3</a:t>
            </a:fld>
            <a:endParaRPr lang="da-DK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DECDE0-71D5-4F6C-B809-C481351A3CD2}" type="slidenum">
              <a:rPr lang="da-DK"/>
              <a:pPr/>
              <a:t>4</a:t>
            </a:fld>
            <a:endParaRPr lang="da-DK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23C2B-363C-4F46-9E63-989B0BE57E88}" type="slidenum">
              <a:rPr lang="da-DK"/>
              <a:pPr/>
              <a:t>5</a:t>
            </a:fld>
            <a:endParaRPr lang="da-DK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EBFE6C-78CA-40CA-91AD-F7AEC0834737}" type="slidenum">
              <a:rPr lang="da-DK"/>
              <a:pPr/>
              <a:t>6</a:t>
            </a:fld>
            <a:endParaRPr lang="da-DK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D2DD5-7176-4A4D-8D57-2E2F0039578E}" type="slidenum">
              <a:rPr lang="da-DK"/>
              <a:pPr/>
              <a:t>7</a:t>
            </a:fld>
            <a:endParaRPr lang="da-DK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70ABD7-0AD1-47D2-8F91-AD74235ACEC2}" type="slidenum">
              <a:rPr lang="da-DK"/>
              <a:pPr/>
              <a:t>8</a:t>
            </a:fld>
            <a:endParaRPr lang="da-DK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543A87-8370-4C36-BF14-98006E94810D}" type="slidenum">
              <a:rPr lang="da-DK"/>
              <a:pPr/>
              <a:t>9</a:t>
            </a:fld>
            <a:endParaRPr lang="da-DK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CE93B-EB50-4610-BF38-5F2F6C499F36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94FDA-E81E-46F1-9352-26F1E545B1A3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73E4F-AFB4-483F-B262-3F609C2FE68D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0433BB-3970-453D-AC02-CBBBCE7BAD87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6F8C47-5E5D-4EAE-A731-F918CA8F5F3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7152A-78F9-4BCB-B4E4-6CB56442BC8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65750-C804-4D46-97D3-5B734F9043C1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4AD8D-30ED-4310-B907-E1614D450A31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A7BDD-0A92-4D8A-B7FC-6164A6297EA7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6D3B2-A7F0-4E10-9DDE-50EDE88607F3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7EB9F-C3D3-45F1-93C6-EF1B0E0079EB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7096C-34BB-48CC-809E-33716F4696C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65A8A-9836-4A9C-8DFE-FE5797F2E29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0B0808-46CB-499D-A817-826A7FAC1123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.png"/><Relationship Id="rId3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extradvdripper\LUTHER%20-%20pr&#230;diken.mpg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25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23.wmf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.png"/><Relationship Id="rId3" Type="http://schemas.openxmlformats.org/officeDocument/2006/relationships/image" Target="../media/image15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.png"/><Relationship Id="rId3" Type="http://schemas.openxmlformats.org/officeDocument/2006/relationships/image" Target="../media/image15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tekismus Projektet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0"/>
            <a:ext cx="80994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De ti B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15888"/>
            <a:ext cx="649287" cy="649287"/>
          </a:xfrm>
          <a:prstGeom prst="rect">
            <a:avLst/>
          </a:prstGeom>
          <a:noFill/>
        </p:spPr>
      </p:pic>
      <p:pic>
        <p:nvPicPr>
          <p:cNvPr id="67589" name="Picture 5" descr="Forsagels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115888"/>
            <a:ext cx="642938" cy="649287"/>
          </a:xfrm>
          <a:prstGeom prst="rect">
            <a:avLst/>
          </a:prstGeom>
          <a:noFill/>
        </p:spPr>
      </p:pic>
      <p:pic>
        <p:nvPicPr>
          <p:cNvPr id="67590" name="Picture 6" descr="Trosbekendels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115888"/>
            <a:ext cx="649287" cy="649287"/>
          </a:xfrm>
          <a:prstGeom prst="rect">
            <a:avLst/>
          </a:prstGeom>
          <a:noFill/>
        </p:spPr>
      </p:pic>
      <p:pic>
        <p:nvPicPr>
          <p:cNvPr id="67591" name="Picture 7" descr="Faderv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115888"/>
            <a:ext cx="642938" cy="649287"/>
          </a:xfrm>
          <a:prstGeom prst="rect">
            <a:avLst/>
          </a:prstGeom>
          <a:noFill/>
        </p:spPr>
      </p:pic>
      <p:pic>
        <p:nvPicPr>
          <p:cNvPr id="67592" name="Picture 8" descr="Ord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115888"/>
            <a:ext cx="649287" cy="652462"/>
          </a:xfrm>
          <a:prstGeom prst="rect">
            <a:avLst/>
          </a:prstGeom>
          <a:noFill/>
        </p:spPr>
      </p:pic>
      <p:pic>
        <p:nvPicPr>
          <p:cNvPr id="67593" name="Picture 9" descr="Dåb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425" y="115888"/>
            <a:ext cx="649288" cy="649287"/>
          </a:xfrm>
          <a:prstGeom prst="rect">
            <a:avLst/>
          </a:prstGeom>
          <a:noFill/>
        </p:spPr>
      </p:pic>
      <p:pic>
        <p:nvPicPr>
          <p:cNvPr id="67594" name="Picture 10" descr="Nadver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588" y="115888"/>
            <a:ext cx="649287" cy="642937"/>
          </a:xfrm>
          <a:prstGeom prst="rect">
            <a:avLst/>
          </a:prstGeom>
          <a:noFill/>
        </p:spPr>
      </p:pic>
      <p:pic>
        <p:nvPicPr>
          <p:cNvPr id="67595" name="Picture 11" descr="Skriftemåle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750" y="115888"/>
            <a:ext cx="642938" cy="649287"/>
          </a:xfrm>
          <a:prstGeom prst="rect">
            <a:avLst/>
          </a:prstGeom>
          <a:noFill/>
        </p:spPr>
      </p:pic>
      <p:pic>
        <p:nvPicPr>
          <p:cNvPr id="67596" name="Picture 12" descr="Morgen- og aftenbø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6913" y="115888"/>
            <a:ext cx="642937" cy="649287"/>
          </a:xfrm>
          <a:prstGeom prst="rect">
            <a:avLst/>
          </a:prstGeom>
          <a:noFill/>
        </p:spPr>
      </p:pic>
      <p:sp>
        <p:nvSpPr>
          <p:cNvPr id="67597" name="Line 13"/>
          <p:cNvSpPr>
            <a:spLocks noChangeShapeType="1"/>
          </p:cNvSpPr>
          <p:nvPr/>
        </p:nvSpPr>
        <p:spPr bwMode="auto">
          <a:xfrm>
            <a:off x="1835150" y="908050"/>
            <a:ext cx="72009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67598" name="Picture 14" descr="Katekismus Projektets 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763713" cy="1493838"/>
          </a:xfrm>
          <a:prstGeom prst="rect">
            <a:avLst/>
          </a:prstGeom>
          <a:noFill/>
        </p:spPr>
      </p:pic>
      <p:sp>
        <p:nvSpPr>
          <p:cNvPr id="6759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8208963" cy="5256212"/>
          </a:xfrm>
        </p:spPr>
        <p:txBody>
          <a:bodyPr/>
          <a:lstStyle/>
          <a:p>
            <a:r>
              <a:rPr lang="da-DK">
                <a:solidFill>
                  <a:srgbClr val="A50021"/>
                </a:solidFill>
                <a:latin typeface="Arial Rounded MT Bold" pitchFamily="34" charset="0"/>
              </a:rPr>
              <a:t>Hvad er det onde?</a:t>
            </a:r>
          </a:p>
          <a:p>
            <a:pPr lvl="1"/>
            <a:r>
              <a:rPr lang="da-DK">
                <a:solidFill>
                  <a:srgbClr val="A50021"/>
                </a:solidFill>
                <a:latin typeface="Arial Rounded MT Bold" pitchFamily="34" charset="0"/>
              </a:rPr>
              <a:t>stammer ikke fra Gud</a:t>
            </a:r>
          </a:p>
          <a:p>
            <a:pPr lvl="1"/>
            <a:r>
              <a:rPr lang="da-DK">
                <a:solidFill>
                  <a:srgbClr val="A50021"/>
                </a:solidFill>
                <a:latin typeface="Arial Rounded MT Bold" pitchFamily="34" charset="0"/>
              </a:rPr>
              <a:t>heller ikke fra den skabte materie</a:t>
            </a:r>
          </a:p>
          <a:p>
            <a:pPr lvl="1"/>
            <a:r>
              <a:rPr lang="da-DK">
                <a:solidFill>
                  <a:srgbClr val="A50021"/>
                </a:solidFill>
                <a:latin typeface="Arial Rounded MT Bold" pitchFamily="34" charset="0"/>
              </a:rPr>
              <a:t>men fra en åndspersonlig skabning!</a:t>
            </a:r>
          </a:p>
          <a:p>
            <a:r>
              <a:rPr lang="da-DK">
                <a:solidFill>
                  <a:srgbClr val="A50021"/>
                </a:solidFill>
                <a:latin typeface="Arial Rounded MT Bold" pitchFamily="34" charset="0"/>
              </a:rPr>
              <a:t>Satan er skabt …</a:t>
            </a:r>
          </a:p>
          <a:p>
            <a:r>
              <a:rPr lang="da-DK">
                <a:solidFill>
                  <a:srgbClr val="A50021"/>
                </a:solidFill>
                <a:latin typeface="Arial Rounded MT Bold" pitchFamily="34" charset="0"/>
              </a:rPr>
              <a:t>Satan faldt …</a:t>
            </a:r>
          </a:p>
          <a:p>
            <a:r>
              <a:rPr lang="da-DK">
                <a:solidFill>
                  <a:srgbClr val="A50021"/>
                </a:solidFill>
                <a:latin typeface="Arial Rounded MT Bold" pitchFamily="34" charset="0"/>
              </a:rPr>
              <a:t>Den sataniske synd</a:t>
            </a:r>
          </a:p>
          <a:p>
            <a:r>
              <a:rPr lang="da-DK">
                <a:solidFill>
                  <a:srgbClr val="A50021"/>
                </a:solidFill>
                <a:latin typeface="Arial Rounded MT Bold" pitchFamily="34" charset="0"/>
              </a:rPr>
              <a:t>Djævelen har gode medarbejder i os</a:t>
            </a:r>
          </a:p>
          <a:p>
            <a:r>
              <a:rPr lang="da-DK">
                <a:solidFill>
                  <a:srgbClr val="A50021"/>
                </a:solidFill>
                <a:latin typeface="Arial Rounded MT Bold" pitchFamily="34" charset="0"/>
              </a:rPr>
              <a:t>… få os bort fra Guds ord!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7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7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7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7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7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7" name="Picture 23" descr="Kristeligt Pressebureau 3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746500"/>
            <a:ext cx="4211637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De ti Bu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115888"/>
            <a:ext cx="649287" cy="649287"/>
          </a:xfrm>
          <a:prstGeom prst="rect">
            <a:avLst/>
          </a:prstGeom>
          <a:noFill/>
        </p:spPr>
      </p:pic>
      <p:pic>
        <p:nvPicPr>
          <p:cNvPr id="16388" name="Picture 4" descr="Forsagels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115888"/>
            <a:ext cx="642938" cy="649287"/>
          </a:xfrm>
          <a:prstGeom prst="rect">
            <a:avLst/>
          </a:prstGeom>
          <a:noFill/>
        </p:spPr>
      </p:pic>
      <p:pic>
        <p:nvPicPr>
          <p:cNvPr id="16389" name="Picture 5" descr="Trosbekendels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115888"/>
            <a:ext cx="649287" cy="649287"/>
          </a:xfrm>
          <a:prstGeom prst="rect">
            <a:avLst/>
          </a:prstGeom>
          <a:noFill/>
        </p:spPr>
      </p:pic>
      <p:pic>
        <p:nvPicPr>
          <p:cNvPr id="16390" name="Picture 6" descr="Fadervo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6100" y="115888"/>
            <a:ext cx="642938" cy="649287"/>
          </a:xfrm>
          <a:prstGeom prst="rect">
            <a:avLst/>
          </a:prstGeom>
          <a:noFill/>
        </p:spPr>
      </p:pic>
      <p:pic>
        <p:nvPicPr>
          <p:cNvPr id="16391" name="Picture 7" descr="Orde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263" y="115888"/>
            <a:ext cx="649287" cy="652462"/>
          </a:xfrm>
          <a:prstGeom prst="rect">
            <a:avLst/>
          </a:prstGeom>
          <a:noFill/>
        </p:spPr>
      </p:pic>
      <p:pic>
        <p:nvPicPr>
          <p:cNvPr id="16392" name="Picture 8" descr="Dåb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425" y="115888"/>
            <a:ext cx="649288" cy="649287"/>
          </a:xfrm>
          <a:prstGeom prst="rect">
            <a:avLst/>
          </a:prstGeom>
          <a:noFill/>
        </p:spPr>
      </p:pic>
      <p:pic>
        <p:nvPicPr>
          <p:cNvPr id="16393" name="Picture 9" descr="Nadvere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588" y="115888"/>
            <a:ext cx="649287" cy="642937"/>
          </a:xfrm>
          <a:prstGeom prst="rect">
            <a:avLst/>
          </a:prstGeom>
          <a:noFill/>
        </p:spPr>
      </p:pic>
      <p:pic>
        <p:nvPicPr>
          <p:cNvPr id="16394" name="Picture 10" descr="Skriftemåle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750" y="115888"/>
            <a:ext cx="642938" cy="649287"/>
          </a:xfrm>
          <a:prstGeom prst="rect">
            <a:avLst/>
          </a:prstGeom>
          <a:noFill/>
        </p:spPr>
      </p:pic>
      <p:pic>
        <p:nvPicPr>
          <p:cNvPr id="16395" name="Picture 11" descr="Morgen- og aftenbø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913" y="115888"/>
            <a:ext cx="642937" cy="649287"/>
          </a:xfrm>
          <a:prstGeom prst="rect">
            <a:avLst/>
          </a:prstGeom>
          <a:noFill/>
        </p:spPr>
      </p:pic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1835150" y="908050"/>
            <a:ext cx="72009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16397" name="Picture 13" descr="Katekismus Projektets 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763713" cy="1493838"/>
          </a:xfrm>
          <a:prstGeom prst="rect">
            <a:avLst/>
          </a:prstGeom>
          <a:noFill/>
        </p:spPr>
      </p:pic>
      <p:sp>
        <p:nvSpPr>
          <p:cNvPr id="16404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8208963" cy="5516562"/>
          </a:xfrm>
        </p:spPr>
        <p:txBody>
          <a:bodyPr/>
          <a:lstStyle/>
          <a:p>
            <a:r>
              <a:rPr lang="da-DK" u="sng">
                <a:solidFill>
                  <a:srgbClr val="A50021"/>
                </a:solidFill>
                <a:latin typeface="Arial Rounded MT Bold" pitchFamily="34" charset="0"/>
              </a:rPr>
              <a:t>PARADIGME på fristelser:</a:t>
            </a:r>
          </a:p>
          <a:p>
            <a:pPr>
              <a:buFontTx/>
              <a:buNone/>
            </a:pPr>
            <a:endParaRPr lang="da-DK" sz="2000" u="sng">
              <a:solidFill>
                <a:srgbClr val="A50021"/>
              </a:solidFill>
              <a:latin typeface="Arial Rounded MT Bold" pitchFamily="34" charset="0"/>
            </a:endParaRPr>
          </a:p>
          <a:p>
            <a:pPr lvl="1">
              <a:buFontTx/>
              <a:buChar char="o"/>
            </a:pPr>
            <a:r>
              <a:rPr lang="da-DK" sz="3200" i="1">
                <a:solidFill>
                  <a:srgbClr val="A50021"/>
                </a:solidFill>
                <a:latin typeface="Arial Rounded MT Bold" pitchFamily="34" charset="0"/>
              </a:rPr>
              <a:t>Mistillid til Guds ord  </a:t>
            </a:r>
            <a:r>
              <a:rPr lang="da-DK" sz="3200" i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► </a:t>
            </a:r>
          </a:p>
          <a:p>
            <a:pPr lvl="2">
              <a:buFontTx/>
              <a:buChar char="o"/>
            </a:pPr>
            <a:r>
              <a:rPr lang="da-DK" sz="3200" i="1">
                <a:solidFill>
                  <a:srgbClr val="A50021"/>
                </a:solidFill>
                <a:latin typeface="Arial Rounded MT Bold" pitchFamily="34" charset="0"/>
                <a:cs typeface="Times New Roman" pitchFamily="18" charset="0"/>
              </a:rPr>
              <a:t>Vantro  </a:t>
            </a:r>
            <a:r>
              <a:rPr lang="da-DK" sz="3200" i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►</a:t>
            </a:r>
          </a:p>
          <a:p>
            <a:pPr lvl="3">
              <a:buFontTx/>
              <a:buChar char="o"/>
            </a:pPr>
            <a:r>
              <a:rPr lang="da-DK" sz="3200" i="1">
                <a:solidFill>
                  <a:srgbClr val="A50021"/>
                </a:solidFill>
                <a:latin typeface="Arial Rounded MT Bold" pitchFamily="34" charset="0"/>
                <a:cs typeface="Times New Roman" pitchFamily="18" charset="0"/>
              </a:rPr>
              <a:t>Lyst til det onde  </a:t>
            </a:r>
            <a:r>
              <a:rPr lang="da-DK" sz="3200" i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►</a:t>
            </a:r>
          </a:p>
          <a:p>
            <a:pPr lvl="4">
              <a:buFontTx/>
              <a:buChar char="o"/>
            </a:pPr>
            <a:r>
              <a:rPr lang="da-DK" sz="3200" i="1">
                <a:solidFill>
                  <a:srgbClr val="A50021"/>
                </a:solidFill>
                <a:latin typeface="Arial Rounded MT Bold" pitchFamily="34" charset="0"/>
                <a:cs typeface="Times New Roman" pitchFamily="18" charset="0"/>
              </a:rPr>
              <a:t>Selve faldet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De ti B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15888"/>
            <a:ext cx="649287" cy="649287"/>
          </a:xfrm>
          <a:prstGeom prst="rect">
            <a:avLst/>
          </a:prstGeom>
          <a:noFill/>
        </p:spPr>
      </p:pic>
      <p:pic>
        <p:nvPicPr>
          <p:cNvPr id="86019" name="Picture 3" descr="Forsagels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115888"/>
            <a:ext cx="642938" cy="649287"/>
          </a:xfrm>
          <a:prstGeom prst="rect">
            <a:avLst/>
          </a:prstGeom>
          <a:noFill/>
        </p:spPr>
      </p:pic>
      <p:pic>
        <p:nvPicPr>
          <p:cNvPr id="86020" name="Picture 4" descr="Trosbekendels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115888"/>
            <a:ext cx="649287" cy="649287"/>
          </a:xfrm>
          <a:prstGeom prst="rect">
            <a:avLst/>
          </a:prstGeom>
          <a:noFill/>
        </p:spPr>
      </p:pic>
      <p:pic>
        <p:nvPicPr>
          <p:cNvPr id="86021" name="Picture 5" descr="Faderv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115888"/>
            <a:ext cx="642938" cy="649287"/>
          </a:xfrm>
          <a:prstGeom prst="rect">
            <a:avLst/>
          </a:prstGeom>
          <a:noFill/>
        </p:spPr>
      </p:pic>
      <p:pic>
        <p:nvPicPr>
          <p:cNvPr id="86022" name="Picture 6" descr="Ord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115888"/>
            <a:ext cx="649287" cy="652462"/>
          </a:xfrm>
          <a:prstGeom prst="rect">
            <a:avLst/>
          </a:prstGeom>
          <a:noFill/>
        </p:spPr>
      </p:pic>
      <p:pic>
        <p:nvPicPr>
          <p:cNvPr id="86023" name="Picture 7" descr="Dåb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425" y="115888"/>
            <a:ext cx="649288" cy="649287"/>
          </a:xfrm>
          <a:prstGeom prst="rect">
            <a:avLst/>
          </a:prstGeom>
          <a:noFill/>
        </p:spPr>
      </p:pic>
      <p:pic>
        <p:nvPicPr>
          <p:cNvPr id="86024" name="Picture 8" descr="Nadver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588" y="115888"/>
            <a:ext cx="649287" cy="642937"/>
          </a:xfrm>
          <a:prstGeom prst="rect">
            <a:avLst/>
          </a:prstGeom>
          <a:noFill/>
        </p:spPr>
      </p:pic>
      <p:pic>
        <p:nvPicPr>
          <p:cNvPr id="86025" name="Picture 9" descr="Skriftemåle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750" y="115888"/>
            <a:ext cx="642938" cy="649287"/>
          </a:xfrm>
          <a:prstGeom prst="rect">
            <a:avLst/>
          </a:prstGeom>
          <a:noFill/>
        </p:spPr>
      </p:pic>
      <p:pic>
        <p:nvPicPr>
          <p:cNvPr id="86026" name="Picture 10" descr="Morgen- og aftenbø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6913" y="115888"/>
            <a:ext cx="642937" cy="649287"/>
          </a:xfrm>
          <a:prstGeom prst="rect">
            <a:avLst/>
          </a:prstGeom>
          <a:noFill/>
        </p:spPr>
      </p:pic>
      <p:sp>
        <p:nvSpPr>
          <p:cNvPr id="86027" name="Line 11"/>
          <p:cNvSpPr>
            <a:spLocks noChangeShapeType="1"/>
          </p:cNvSpPr>
          <p:nvPr/>
        </p:nvSpPr>
        <p:spPr bwMode="auto">
          <a:xfrm>
            <a:off x="1835150" y="908050"/>
            <a:ext cx="72009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86028" name="Picture 12" descr="Katekismus Projektets 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763713" cy="1493838"/>
          </a:xfrm>
          <a:prstGeom prst="rect">
            <a:avLst/>
          </a:prstGeom>
          <a:noFill/>
        </p:spPr>
      </p:pic>
      <p:sp>
        <p:nvSpPr>
          <p:cNvPr id="8602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8208963" cy="5516562"/>
          </a:xfrm>
        </p:spPr>
        <p:txBody>
          <a:bodyPr/>
          <a:lstStyle/>
          <a:p>
            <a:r>
              <a:rPr lang="da-DK">
                <a:solidFill>
                  <a:srgbClr val="A50021"/>
                </a:solidFill>
                <a:latin typeface="Arial Rounded MT Bold" pitchFamily="34" charset="0"/>
              </a:rPr>
              <a:t>Gudsbilledet er ødelagt</a:t>
            </a:r>
          </a:p>
          <a:p>
            <a:pPr lvl="1">
              <a:buFontTx/>
              <a:buChar char="o"/>
            </a:pPr>
            <a:r>
              <a:rPr lang="da-DK">
                <a:solidFill>
                  <a:srgbClr val="A50021"/>
                </a:solidFill>
                <a:latin typeface="Arial Rounded MT Bold" pitchFamily="34" charset="0"/>
              </a:rPr>
              <a:t> Før: Gud-tilvendt</a:t>
            </a:r>
          </a:p>
          <a:p>
            <a:pPr lvl="1">
              <a:buFontTx/>
              <a:buChar char="o"/>
            </a:pPr>
            <a:r>
              <a:rPr lang="da-DK">
                <a:solidFill>
                  <a:srgbClr val="A50021"/>
                </a:solidFill>
                <a:latin typeface="Arial Rounded MT Bold" pitchFamily="34" charset="0"/>
              </a:rPr>
              <a:t> Nu: Gud-fravendt</a:t>
            </a:r>
          </a:p>
          <a:p>
            <a:r>
              <a:rPr lang="da-DK">
                <a:solidFill>
                  <a:srgbClr val="A50021"/>
                </a:solidFill>
                <a:latin typeface="Arial Rounded MT Bold" pitchFamily="34" charset="0"/>
              </a:rPr>
              <a:t>Arvesynden</a:t>
            </a:r>
          </a:p>
          <a:p>
            <a:r>
              <a:rPr lang="da-DK">
                <a:solidFill>
                  <a:srgbClr val="A50021"/>
                </a:solidFill>
                <a:latin typeface="Arial Rounded MT Bold" pitchFamily="34" charset="0"/>
              </a:rPr>
              <a:t>Uretfærdigt?</a:t>
            </a:r>
          </a:p>
          <a:p>
            <a:pPr lvl="1">
              <a:buFontTx/>
              <a:buChar char="o"/>
            </a:pPr>
            <a:r>
              <a:rPr lang="da-DK">
                <a:solidFill>
                  <a:srgbClr val="A50021"/>
                </a:solidFill>
                <a:latin typeface="Arial Rounded MT Bold" pitchFamily="34" charset="0"/>
              </a:rPr>
              <a:t> Alle ansvarlige for én …</a:t>
            </a:r>
          </a:p>
          <a:p>
            <a:pPr lvl="1">
              <a:buFontTx/>
              <a:buChar char="o"/>
            </a:pPr>
            <a:r>
              <a:rPr lang="da-DK">
                <a:solidFill>
                  <a:srgbClr val="A50021"/>
                </a:solidFill>
                <a:latin typeface="Arial Rounded MT Bold" pitchFamily="34" charset="0"/>
              </a:rPr>
              <a:t> Én ansvarlig for alle …</a:t>
            </a:r>
          </a:p>
          <a:p>
            <a:r>
              <a:rPr lang="da-DK">
                <a:solidFill>
                  <a:srgbClr val="A50021"/>
                </a:solidFill>
                <a:latin typeface="Arial Rounded MT Bold" pitchFamily="34" charset="0"/>
              </a:rPr>
              <a:t>Brorson: </a:t>
            </a:r>
          </a:p>
          <a:p>
            <a:pPr lvl="1">
              <a:buFontTx/>
              <a:buNone/>
            </a:pPr>
            <a:r>
              <a:rPr lang="da-DK">
                <a:solidFill>
                  <a:srgbClr val="A50021"/>
                </a:solidFill>
                <a:latin typeface="Arial Rounded MT Bold" pitchFamily="34" charset="0"/>
              </a:rPr>
              <a:t>”Guds Søn har gjort mig fri</a:t>
            </a:r>
          </a:p>
          <a:p>
            <a:pPr lvl="1">
              <a:buFontTx/>
              <a:buNone/>
            </a:pPr>
            <a:r>
              <a:rPr lang="da-DK">
                <a:solidFill>
                  <a:srgbClr val="A50021"/>
                </a:solidFill>
                <a:latin typeface="Arial Rounded MT Bold" pitchFamily="34" charset="0"/>
              </a:rPr>
              <a:t>fra Satans tyrani!”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6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6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6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6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6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6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6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6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Billed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179388" y="6165850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>
                <a:solidFill>
                  <a:schemeClr val="bg1"/>
                </a:solidFill>
                <a:latin typeface="Arial Rounded MT Bold" pitchFamily="34" charset="0"/>
              </a:rPr>
              <a:t>1.15 min.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LUTHER - prædiken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7950" y="187325"/>
            <a:ext cx="9432925" cy="6430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32" fill="hold"/>
                                        <p:tgtEl>
                                          <p:spTgt spid="921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16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21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De ti Bu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115888"/>
            <a:ext cx="649287" cy="649287"/>
          </a:xfrm>
          <a:prstGeom prst="rect">
            <a:avLst/>
          </a:prstGeom>
          <a:noFill/>
        </p:spPr>
      </p:pic>
      <p:pic>
        <p:nvPicPr>
          <p:cNvPr id="71685" name="Picture 5" descr="Forsagels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115888"/>
            <a:ext cx="642938" cy="649287"/>
          </a:xfrm>
          <a:prstGeom prst="rect">
            <a:avLst/>
          </a:prstGeom>
          <a:noFill/>
        </p:spPr>
      </p:pic>
      <p:pic>
        <p:nvPicPr>
          <p:cNvPr id="71686" name="Picture 6" descr="Trosbekendels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115888"/>
            <a:ext cx="649287" cy="649287"/>
          </a:xfrm>
          <a:prstGeom prst="rect">
            <a:avLst/>
          </a:prstGeom>
          <a:noFill/>
        </p:spPr>
      </p:pic>
      <p:pic>
        <p:nvPicPr>
          <p:cNvPr id="71687" name="Picture 7" descr="Fadervo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6100" y="115888"/>
            <a:ext cx="642938" cy="649287"/>
          </a:xfrm>
          <a:prstGeom prst="rect">
            <a:avLst/>
          </a:prstGeom>
          <a:noFill/>
        </p:spPr>
      </p:pic>
      <p:pic>
        <p:nvPicPr>
          <p:cNvPr id="71688" name="Picture 8" descr="Orde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263" y="115888"/>
            <a:ext cx="649287" cy="652462"/>
          </a:xfrm>
          <a:prstGeom prst="rect">
            <a:avLst/>
          </a:prstGeom>
          <a:noFill/>
        </p:spPr>
      </p:pic>
      <p:pic>
        <p:nvPicPr>
          <p:cNvPr id="71689" name="Picture 9" descr="Dåb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425" y="115888"/>
            <a:ext cx="649288" cy="649287"/>
          </a:xfrm>
          <a:prstGeom prst="rect">
            <a:avLst/>
          </a:prstGeom>
          <a:noFill/>
        </p:spPr>
      </p:pic>
      <p:pic>
        <p:nvPicPr>
          <p:cNvPr id="71690" name="Picture 10" descr="Nadvere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588" y="115888"/>
            <a:ext cx="649287" cy="642937"/>
          </a:xfrm>
          <a:prstGeom prst="rect">
            <a:avLst/>
          </a:prstGeom>
          <a:noFill/>
        </p:spPr>
      </p:pic>
      <p:pic>
        <p:nvPicPr>
          <p:cNvPr id="71691" name="Picture 11" descr="Skriftemåle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750" y="115888"/>
            <a:ext cx="642938" cy="649287"/>
          </a:xfrm>
          <a:prstGeom prst="rect">
            <a:avLst/>
          </a:prstGeom>
          <a:noFill/>
        </p:spPr>
      </p:pic>
      <p:pic>
        <p:nvPicPr>
          <p:cNvPr id="71692" name="Picture 12" descr="Morgen- og aftenbø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913" y="115888"/>
            <a:ext cx="642937" cy="649287"/>
          </a:xfrm>
          <a:prstGeom prst="rect">
            <a:avLst/>
          </a:prstGeom>
          <a:noFill/>
        </p:spPr>
      </p:pic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1835150" y="908050"/>
            <a:ext cx="72009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71694" name="Picture 14" descr="Katekismus Projektets 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763713" cy="1493838"/>
          </a:xfrm>
          <a:prstGeom prst="rect">
            <a:avLst/>
          </a:prstGeom>
          <a:noFill/>
        </p:spPr>
      </p:pic>
      <p:graphicFrame>
        <p:nvGraphicFramePr>
          <p:cNvPr id="71698" name="Object 18"/>
          <p:cNvGraphicFramePr>
            <a:graphicFrameLocks noChangeAspect="1"/>
          </p:cNvGraphicFramePr>
          <p:nvPr>
            <p:ph sz="half" idx="2"/>
          </p:nvPr>
        </p:nvGraphicFramePr>
        <p:xfrm>
          <a:off x="0" y="2674938"/>
          <a:ext cx="4211638" cy="4170362"/>
        </p:xfrm>
        <a:graphic>
          <a:graphicData uri="http://schemas.openxmlformats.org/presentationml/2006/ole">
            <p:oleObj spid="_x0000_s71698" name="Acrobat Document" r:id="rId14" imgW="3057323" imgH="3028841" progId="AcroExch.Document.7">
              <p:embed/>
            </p:oleObj>
          </a:graphicData>
        </a:graphic>
      </p:graphicFrame>
      <p:pic>
        <p:nvPicPr>
          <p:cNvPr id="71702" name="Picture 22" descr="j023816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79838" y="981075"/>
            <a:ext cx="2236787" cy="2735263"/>
          </a:xfrm>
          <a:prstGeom prst="rect">
            <a:avLst/>
          </a:prstGeom>
          <a:noFill/>
        </p:spPr>
      </p:pic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3348038" y="1125538"/>
            <a:ext cx="719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>
                <a:solidFill>
                  <a:srgbClr val="A50021"/>
                </a:solidFill>
                <a:latin typeface="Arial Rounded MT Bold" pitchFamily="34" charset="0"/>
              </a:rPr>
              <a:t>1.</a:t>
            </a:r>
          </a:p>
        </p:txBody>
      </p:sp>
      <p:pic>
        <p:nvPicPr>
          <p:cNvPr id="71704" name="Picture 24" descr="j023819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27763" y="1773238"/>
            <a:ext cx="2663825" cy="1211262"/>
          </a:xfrm>
          <a:prstGeom prst="rect">
            <a:avLst/>
          </a:prstGeom>
          <a:noFill/>
        </p:spPr>
      </p:pic>
      <p:sp>
        <p:nvSpPr>
          <p:cNvPr id="71707" name="Text Box 27"/>
          <p:cNvSpPr txBox="1">
            <a:spLocks noChangeArrowheads="1"/>
          </p:cNvSpPr>
          <p:nvPr/>
        </p:nvSpPr>
        <p:spPr bwMode="auto">
          <a:xfrm>
            <a:off x="6156325" y="1341438"/>
            <a:ext cx="719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>
                <a:solidFill>
                  <a:srgbClr val="A50021"/>
                </a:solidFill>
                <a:latin typeface="Arial Rounded MT Bold" pitchFamily="34" charset="0"/>
              </a:rPr>
              <a:t>2.</a:t>
            </a:r>
          </a:p>
        </p:txBody>
      </p:sp>
      <p:sp>
        <p:nvSpPr>
          <p:cNvPr id="71708" name="Text Box 28"/>
          <p:cNvSpPr txBox="1">
            <a:spLocks noChangeArrowheads="1"/>
          </p:cNvSpPr>
          <p:nvPr/>
        </p:nvSpPr>
        <p:spPr bwMode="auto">
          <a:xfrm>
            <a:off x="5003800" y="3860800"/>
            <a:ext cx="719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>
                <a:solidFill>
                  <a:srgbClr val="A50021"/>
                </a:solidFill>
                <a:latin typeface="Arial Rounded MT Bold" pitchFamily="34" charset="0"/>
              </a:rPr>
              <a:t>3.</a:t>
            </a:r>
          </a:p>
        </p:txBody>
      </p:sp>
      <p:pic>
        <p:nvPicPr>
          <p:cNvPr id="71709" name="Picture 2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80063" y="4076700"/>
            <a:ext cx="3313112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/>
      <p:bldP spid="71707" grpId="0"/>
      <p:bldP spid="717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Djæv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725" y="4005263"/>
            <a:ext cx="4105275" cy="2714625"/>
          </a:xfrm>
          <a:prstGeom prst="rect">
            <a:avLst/>
          </a:prstGeom>
          <a:noFill/>
        </p:spPr>
      </p:pic>
      <p:pic>
        <p:nvPicPr>
          <p:cNvPr id="94211" name="Picture 3" descr="De ti Bu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115888"/>
            <a:ext cx="649287" cy="649287"/>
          </a:xfrm>
          <a:prstGeom prst="rect">
            <a:avLst/>
          </a:prstGeom>
          <a:noFill/>
        </p:spPr>
      </p:pic>
      <p:pic>
        <p:nvPicPr>
          <p:cNvPr id="94212" name="Picture 4" descr="Forsagels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115888"/>
            <a:ext cx="642938" cy="649287"/>
          </a:xfrm>
          <a:prstGeom prst="rect">
            <a:avLst/>
          </a:prstGeom>
          <a:noFill/>
        </p:spPr>
      </p:pic>
      <p:pic>
        <p:nvPicPr>
          <p:cNvPr id="94213" name="Picture 5" descr="Trosbekendels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115888"/>
            <a:ext cx="649287" cy="649287"/>
          </a:xfrm>
          <a:prstGeom prst="rect">
            <a:avLst/>
          </a:prstGeom>
          <a:noFill/>
        </p:spPr>
      </p:pic>
      <p:pic>
        <p:nvPicPr>
          <p:cNvPr id="94214" name="Picture 6" descr="Fadervo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6100" y="115888"/>
            <a:ext cx="642938" cy="649287"/>
          </a:xfrm>
          <a:prstGeom prst="rect">
            <a:avLst/>
          </a:prstGeom>
          <a:noFill/>
        </p:spPr>
      </p:pic>
      <p:pic>
        <p:nvPicPr>
          <p:cNvPr id="94215" name="Picture 7" descr="Orde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263" y="115888"/>
            <a:ext cx="649287" cy="652462"/>
          </a:xfrm>
          <a:prstGeom prst="rect">
            <a:avLst/>
          </a:prstGeom>
          <a:noFill/>
        </p:spPr>
      </p:pic>
      <p:pic>
        <p:nvPicPr>
          <p:cNvPr id="94216" name="Picture 8" descr="Dåb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425" y="115888"/>
            <a:ext cx="649288" cy="649287"/>
          </a:xfrm>
          <a:prstGeom prst="rect">
            <a:avLst/>
          </a:prstGeom>
          <a:noFill/>
        </p:spPr>
      </p:pic>
      <p:pic>
        <p:nvPicPr>
          <p:cNvPr id="94217" name="Picture 9" descr="Nadvere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588" y="115888"/>
            <a:ext cx="649287" cy="642937"/>
          </a:xfrm>
          <a:prstGeom prst="rect">
            <a:avLst/>
          </a:prstGeom>
          <a:noFill/>
        </p:spPr>
      </p:pic>
      <p:pic>
        <p:nvPicPr>
          <p:cNvPr id="94218" name="Picture 10" descr="Skriftemåle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750" y="115888"/>
            <a:ext cx="642938" cy="649287"/>
          </a:xfrm>
          <a:prstGeom prst="rect">
            <a:avLst/>
          </a:prstGeom>
          <a:noFill/>
        </p:spPr>
      </p:pic>
      <p:pic>
        <p:nvPicPr>
          <p:cNvPr id="94219" name="Picture 11" descr="Morgen- og aftenbø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913" y="115888"/>
            <a:ext cx="642937" cy="649287"/>
          </a:xfrm>
          <a:prstGeom prst="rect">
            <a:avLst/>
          </a:prstGeom>
          <a:noFill/>
        </p:spPr>
      </p:pic>
      <p:sp>
        <p:nvSpPr>
          <p:cNvPr id="94220" name="Line 12"/>
          <p:cNvSpPr>
            <a:spLocks noChangeShapeType="1"/>
          </p:cNvSpPr>
          <p:nvPr/>
        </p:nvSpPr>
        <p:spPr bwMode="auto">
          <a:xfrm>
            <a:off x="1835150" y="908050"/>
            <a:ext cx="72009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94221" name="Picture 13" descr="Katekismus Projektets 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763713" cy="1493838"/>
          </a:xfrm>
          <a:prstGeom prst="rect">
            <a:avLst/>
          </a:prstGeom>
          <a:noFill/>
        </p:spPr>
      </p:pic>
      <p:sp>
        <p:nvSpPr>
          <p:cNvPr id="94223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a-DK">
                <a:solidFill>
                  <a:srgbClr val="A50021"/>
                </a:solidFill>
                <a:latin typeface="Arial Rounded MT Bold" pitchFamily="34" charset="0"/>
              </a:rPr>
              <a:t>”… og tage de vort liv,</a:t>
            </a:r>
          </a:p>
          <a:p>
            <a:pPr>
              <a:buFontTx/>
              <a:buNone/>
            </a:pPr>
            <a:r>
              <a:rPr lang="da-DK">
                <a:solidFill>
                  <a:srgbClr val="A50021"/>
                </a:solidFill>
                <a:latin typeface="Arial Rounded MT Bold" pitchFamily="34" charset="0"/>
              </a:rPr>
              <a:t>gods, ære, barn og viv,</a:t>
            </a:r>
          </a:p>
          <a:p>
            <a:pPr>
              <a:buFontTx/>
              <a:buNone/>
            </a:pPr>
            <a:r>
              <a:rPr lang="da-DK">
                <a:solidFill>
                  <a:srgbClr val="A50021"/>
                </a:solidFill>
                <a:latin typeface="Arial Rounded MT Bold" pitchFamily="34" charset="0"/>
              </a:rPr>
              <a:t>lad fare i Guds navn!</a:t>
            </a:r>
          </a:p>
          <a:p>
            <a:pPr>
              <a:buFontTx/>
              <a:buNone/>
            </a:pPr>
            <a:r>
              <a:rPr lang="da-DK">
                <a:solidFill>
                  <a:srgbClr val="A50021"/>
                </a:solidFill>
                <a:latin typeface="Arial Rounded MT Bold" pitchFamily="34" charset="0"/>
              </a:rPr>
              <a:t>Dem bringer det ej gavn,</a:t>
            </a:r>
          </a:p>
          <a:p>
            <a:pPr>
              <a:buFontTx/>
              <a:buNone/>
            </a:pPr>
            <a:r>
              <a:rPr lang="da-DK">
                <a:solidFill>
                  <a:srgbClr val="A50021"/>
                </a:solidFill>
                <a:latin typeface="Arial Rounded MT Bold" pitchFamily="34" charset="0"/>
              </a:rPr>
              <a:t>Guds rige vi beholder.”</a:t>
            </a:r>
          </a:p>
          <a:p>
            <a:pPr>
              <a:buFontTx/>
              <a:buNone/>
            </a:pPr>
            <a:r>
              <a:rPr lang="da-DK">
                <a:solidFill>
                  <a:srgbClr val="A50021"/>
                </a:solidFill>
                <a:latin typeface="Arial Rounded MT Bold" pitchFamily="34" charset="0"/>
              </a:rPr>
              <a:t>       </a:t>
            </a:r>
            <a:r>
              <a:rPr lang="da-DK" sz="2800">
                <a:solidFill>
                  <a:srgbClr val="A50021"/>
                </a:solidFill>
                <a:latin typeface="Arial Rounded MT Bold" pitchFamily="34" charset="0"/>
              </a:rPr>
              <a:t>(DDS 336)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4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4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4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4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4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Katekismus Projektet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0"/>
            <a:ext cx="80994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e ti B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15888"/>
            <a:ext cx="649287" cy="649287"/>
          </a:xfrm>
          <a:prstGeom prst="rect">
            <a:avLst/>
          </a:prstGeom>
          <a:noFill/>
        </p:spPr>
      </p:pic>
      <p:pic>
        <p:nvPicPr>
          <p:cNvPr id="2053" name="Picture 5" descr="Forsagels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115888"/>
            <a:ext cx="642938" cy="649287"/>
          </a:xfrm>
          <a:prstGeom prst="rect">
            <a:avLst/>
          </a:prstGeom>
          <a:noFill/>
        </p:spPr>
      </p:pic>
      <p:pic>
        <p:nvPicPr>
          <p:cNvPr id="2054" name="Picture 6" descr="Trosbekendels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115888"/>
            <a:ext cx="649287" cy="649287"/>
          </a:xfrm>
          <a:prstGeom prst="rect">
            <a:avLst/>
          </a:prstGeom>
          <a:noFill/>
        </p:spPr>
      </p:pic>
      <p:pic>
        <p:nvPicPr>
          <p:cNvPr id="2055" name="Picture 7" descr="Faderv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115888"/>
            <a:ext cx="642938" cy="649287"/>
          </a:xfrm>
          <a:prstGeom prst="rect">
            <a:avLst/>
          </a:prstGeom>
          <a:noFill/>
        </p:spPr>
      </p:pic>
      <p:pic>
        <p:nvPicPr>
          <p:cNvPr id="2056" name="Picture 8" descr="Ord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115888"/>
            <a:ext cx="649287" cy="652462"/>
          </a:xfrm>
          <a:prstGeom prst="rect">
            <a:avLst/>
          </a:prstGeom>
          <a:noFill/>
        </p:spPr>
      </p:pic>
      <p:pic>
        <p:nvPicPr>
          <p:cNvPr id="2057" name="Picture 9" descr="Dåb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425" y="115888"/>
            <a:ext cx="649288" cy="649287"/>
          </a:xfrm>
          <a:prstGeom prst="rect">
            <a:avLst/>
          </a:prstGeom>
          <a:noFill/>
        </p:spPr>
      </p:pic>
      <p:pic>
        <p:nvPicPr>
          <p:cNvPr id="2058" name="Picture 10" descr="Nadver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588" y="115888"/>
            <a:ext cx="649287" cy="642937"/>
          </a:xfrm>
          <a:prstGeom prst="rect">
            <a:avLst/>
          </a:prstGeom>
          <a:noFill/>
        </p:spPr>
      </p:pic>
      <p:pic>
        <p:nvPicPr>
          <p:cNvPr id="2059" name="Picture 11" descr="Skriftemåle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750" y="115888"/>
            <a:ext cx="642938" cy="649287"/>
          </a:xfrm>
          <a:prstGeom prst="rect">
            <a:avLst/>
          </a:prstGeom>
          <a:noFill/>
        </p:spPr>
      </p:pic>
      <p:pic>
        <p:nvPicPr>
          <p:cNvPr id="2060" name="Picture 12" descr="Morgen- og aftenbø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6913" y="115888"/>
            <a:ext cx="642937" cy="649287"/>
          </a:xfrm>
          <a:prstGeom prst="rect">
            <a:avLst/>
          </a:prstGeom>
          <a:noFill/>
        </p:spPr>
      </p:pic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835150" y="908050"/>
            <a:ext cx="72009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2068" name="Picture 20" descr="Katekismus Projektets 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763713" cy="1493838"/>
          </a:xfrm>
          <a:prstGeom prst="rect">
            <a:avLst/>
          </a:prstGeom>
          <a:noFill/>
        </p:spPr>
      </p:pic>
      <p:sp>
        <p:nvSpPr>
          <p:cNvPr id="2071" name="Rectangle 23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1143000"/>
          </a:xfrm>
        </p:spPr>
        <p:txBody>
          <a:bodyPr/>
          <a:lstStyle/>
          <a:p>
            <a:r>
              <a:rPr lang="da-DK" sz="6000">
                <a:solidFill>
                  <a:srgbClr val="A50021"/>
                </a:solidFill>
                <a:latin typeface="Arial Rounded MT Bold" pitchFamily="34" charset="0"/>
              </a:rPr>
              <a:t>FORSAGELSEN</a:t>
            </a:r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0" y="2205038"/>
            <a:ext cx="9144000" cy="4318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da-DK" sz="2000">
                <a:solidFill>
                  <a:srgbClr val="A50021"/>
                </a:solidFill>
                <a:latin typeface="Arial Rounded MT Bold" pitchFamily="34" charset="0"/>
              </a:rPr>
              <a:t>”Jeg forsager Djævelen og alle hans gerninger og alt hans væsen”</a:t>
            </a:r>
          </a:p>
        </p:txBody>
      </p:sp>
      <p:pic>
        <p:nvPicPr>
          <p:cNvPr id="2074" name="Picture 26" descr="Luther som u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8175" y="3284538"/>
            <a:ext cx="24352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27" descr="katekismu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92725" y="3141663"/>
            <a:ext cx="229076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De ti Bu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115888"/>
            <a:ext cx="649287" cy="649287"/>
          </a:xfrm>
          <a:prstGeom prst="rect">
            <a:avLst/>
          </a:prstGeom>
          <a:noFill/>
        </p:spPr>
      </p:pic>
      <p:pic>
        <p:nvPicPr>
          <p:cNvPr id="45060" name="Picture 4" descr="Forsagels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115888"/>
            <a:ext cx="642938" cy="649287"/>
          </a:xfrm>
          <a:prstGeom prst="rect">
            <a:avLst/>
          </a:prstGeom>
          <a:noFill/>
        </p:spPr>
      </p:pic>
      <p:pic>
        <p:nvPicPr>
          <p:cNvPr id="45061" name="Picture 5" descr="Trosbekendels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115888"/>
            <a:ext cx="649287" cy="649287"/>
          </a:xfrm>
          <a:prstGeom prst="rect">
            <a:avLst/>
          </a:prstGeom>
          <a:noFill/>
        </p:spPr>
      </p:pic>
      <p:pic>
        <p:nvPicPr>
          <p:cNvPr id="45062" name="Picture 6" descr="Fadervo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6100" y="115888"/>
            <a:ext cx="642938" cy="649287"/>
          </a:xfrm>
          <a:prstGeom prst="rect">
            <a:avLst/>
          </a:prstGeom>
          <a:noFill/>
        </p:spPr>
      </p:pic>
      <p:pic>
        <p:nvPicPr>
          <p:cNvPr id="45063" name="Picture 7" descr="Orde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263" y="115888"/>
            <a:ext cx="649287" cy="652462"/>
          </a:xfrm>
          <a:prstGeom prst="rect">
            <a:avLst/>
          </a:prstGeom>
          <a:noFill/>
        </p:spPr>
      </p:pic>
      <p:pic>
        <p:nvPicPr>
          <p:cNvPr id="45064" name="Picture 8" descr="Dåb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425" y="115888"/>
            <a:ext cx="649288" cy="649287"/>
          </a:xfrm>
          <a:prstGeom prst="rect">
            <a:avLst/>
          </a:prstGeom>
          <a:noFill/>
        </p:spPr>
      </p:pic>
      <p:pic>
        <p:nvPicPr>
          <p:cNvPr id="45065" name="Picture 9" descr="Nadvere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588" y="115888"/>
            <a:ext cx="649287" cy="642937"/>
          </a:xfrm>
          <a:prstGeom prst="rect">
            <a:avLst/>
          </a:prstGeom>
          <a:noFill/>
        </p:spPr>
      </p:pic>
      <p:pic>
        <p:nvPicPr>
          <p:cNvPr id="45066" name="Picture 10" descr="Skriftemåle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750" y="115888"/>
            <a:ext cx="642938" cy="649287"/>
          </a:xfrm>
          <a:prstGeom prst="rect">
            <a:avLst/>
          </a:prstGeom>
          <a:noFill/>
        </p:spPr>
      </p:pic>
      <p:pic>
        <p:nvPicPr>
          <p:cNvPr id="45067" name="Picture 11" descr="Morgen- og aftenbø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913" y="115888"/>
            <a:ext cx="642937" cy="649287"/>
          </a:xfrm>
          <a:prstGeom prst="rect">
            <a:avLst/>
          </a:prstGeom>
          <a:noFill/>
        </p:spPr>
      </p:pic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1835150" y="908050"/>
            <a:ext cx="72009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45069" name="Picture 13" descr="Katekismus Projektets 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763713" cy="1493838"/>
          </a:xfrm>
          <a:prstGeom prst="rect">
            <a:avLst/>
          </a:prstGeom>
          <a:noFill/>
        </p:spPr>
      </p:pic>
      <p:pic>
        <p:nvPicPr>
          <p:cNvPr id="45075" name="Picture 19" descr="Forsagels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3750" y="3573463"/>
            <a:ext cx="2921000" cy="2951162"/>
          </a:xfrm>
          <a:prstGeom prst="rect">
            <a:avLst/>
          </a:prstGeom>
          <a:noFill/>
        </p:spPr>
      </p:pic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3276600" y="981075"/>
            <a:ext cx="3816350" cy="2376488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graphicFrame>
        <p:nvGraphicFramePr>
          <p:cNvPr id="45079" name="Object 23"/>
          <p:cNvGraphicFramePr>
            <a:graphicFrameLocks noChangeAspect="1"/>
          </p:cNvGraphicFramePr>
          <p:nvPr>
            <p:ph/>
          </p:nvPr>
        </p:nvGraphicFramePr>
        <p:xfrm>
          <a:off x="2700338" y="1052513"/>
          <a:ext cx="3781425" cy="5689600"/>
        </p:xfrm>
        <a:graphic>
          <a:graphicData uri="http://schemas.openxmlformats.org/presentationml/2006/ole">
            <p:oleObj spid="_x0000_s45079" name="Acrobat Document" r:id="rId14" imgW="3076328" imgH="4629128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mph" presetSubtype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6" grpId="0" animBg="1"/>
      <p:bldP spid="4507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e ti B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15888"/>
            <a:ext cx="649287" cy="649287"/>
          </a:xfrm>
          <a:prstGeom prst="rect">
            <a:avLst/>
          </a:prstGeom>
          <a:noFill/>
        </p:spPr>
      </p:pic>
      <p:pic>
        <p:nvPicPr>
          <p:cNvPr id="9221" name="Picture 5" descr="Forsagels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115888"/>
            <a:ext cx="642938" cy="649287"/>
          </a:xfrm>
          <a:prstGeom prst="rect">
            <a:avLst/>
          </a:prstGeom>
          <a:noFill/>
        </p:spPr>
      </p:pic>
      <p:pic>
        <p:nvPicPr>
          <p:cNvPr id="9222" name="Picture 6" descr="Trosbekendels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115888"/>
            <a:ext cx="649287" cy="649287"/>
          </a:xfrm>
          <a:prstGeom prst="rect">
            <a:avLst/>
          </a:prstGeom>
          <a:noFill/>
        </p:spPr>
      </p:pic>
      <p:pic>
        <p:nvPicPr>
          <p:cNvPr id="9223" name="Picture 7" descr="Faderv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115888"/>
            <a:ext cx="642938" cy="649287"/>
          </a:xfrm>
          <a:prstGeom prst="rect">
            <a:avLst/>
          </a:prstGeom>
          <a:noFill/>
        </p:spPr>
      </p:pic>
      <p:pic>
        <p:nvPicPr>
          <p:cNvPr id="9224" name="Picture 8" descr="Ord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115888"/>
            <a:ext cx="649287" cy="652462"/>
          </a:xfrm>
          <a:prstGeom prst="rect">
            <a:avLst/>
          </a:prstGeom>
          <a:noFill/>
        </p:spPr>
      </p:pic>
      <p:pic>
        <p:nvPicPr>
          <p:cNvPr id="9225" name="Picture 9" descr="Dåb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425" y="115888"/>
            <a:ext cx="649288" cy="649287"/>
          </a:xfrm>
          <a:prstGeom prst="rect">
            <a:avLst/>
          </a:prstGeom>
          <a:noFill/>
        </p:spPr>
      </p:pic>
      <p:pic>
        <p:nvPicPr>
          <p:cNvPr id="9226" name="Picture 10" descr="Nadver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588" y="115888"/>
            <a:ext cx="649287" cy="642937"/>
          </a:xfrm>
          <a:prstGeom prst="rect">
            <a:avLst/>
          </a:prstGeom>
          <a:noFill/>
        </p:spPr>
      </p:pic>
      <p:pic>
        <p:nvPicPr>
          <p:cNvPr id="9227" name="Picture 11" descr="Skriftemåle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750" y="115888"/>
            <a:ext cx="642938" cy="649287"/>
          </a:xfrm>
          <a:prstGeom prst="rect">
            <a:avLst/>
          </a:prstGeom>
          <a:noFill/>
        </p:spPr>
      </p:pic>
      <p:pic>
        <p:nvPicPr>
          <p:cNvPr id="9228" name="Picture 12" descr="Morgen- og aftenbø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6913" y="115888"/>
            <a:ext cx="642937" cy="649287"/>
          </a:xfrm>
          <a:prstGeom prst="rect">
            <a:avLst/>
          </a:prstGeom>
          <a:noFill/>
        </p:spPr>
      </p:pic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1835150" y="908050"/>
            <a:ext cx="72009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9231" name="Picture 15" descr="Katekismus Projektets 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763713" cy="1493838"/>
          </a:xfrm>
          <a:prstGeom prst="rect">
            <a:avLst/>
          </a:prstGeom>
          <a:noFill/>
        </p:spPr>
      </p:pic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1050" y="981075"/>
            <a:ext cx="4583113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8" name="Picture 22" descr="Forsagels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2288" y="4581525"/>
            <a:ext cx="1922462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16" name="Picture 16" descr="Djæv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006475"/>
            <a:ext cx="8640762" cy="5713413"/>
          </a:xfrm>
          <a:prstGeom prst="rect">
            <a:avLst/>
          </a:prstGeom>
          <a:noFill/>
        </p:spPr>
      </p:pic>
      <p:pic>
        <p:nvPicPr>
          <p:cNvPr id="76802" name="Picture 2" descr="De ti Bu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115888"/>
            <a:ext cx="649287" cy="649287"/>
          </a:xfrm>
          <a:prstGeom prst="rect">
            <a:avLst/>
          </a:prstGeom>
          <a:noFill/>
        </p:spPr>
      </p:pic>
      <p:pic>
        <p:nvPicPr>
          <p:cNvPr id="76803" name="Picture 3" descr="Forsagels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115888"/>
            <a:ext cx="642938" cy="649287"/>
          </a:xfrm>
          <a:prstGeom prst="rect">
            <a:avLst/>
          </a:prstGeom>
          <a:noFill/>
        </p:spPr>
      </p:pic>
      <p:pic>
        <p:nvPicPr>
          <p:cNvPr id="76804" name="Picture 4" descr="Trosbekendels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115888"/>
            <a:ext cx="649287" cy="649287"/>
          </a:xfrm>
          <a:prstGeom prst="rect">
            <a:avLst/>
          </a:prstGeom>
          <a:noFill/>
        </p:spPr>
      </p:pic>
      <p:pic>
        <p:nvPicPr>
          <p:cNvPr id="76805" name="Picture 5" descr="Fadervo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6100" y="115888"/>
            <a:ext cx="642938" cy="649287"/>
          </a:xfrm>
          <a:prstGeom prst="rect">
            <a:avLst/>
          </a:prstGeom>
          <a:noFill/>
        </p:spPr>
      </p:pic>
      <p:pic>
        <p:nvPicPr>
          <p:cNvPr id="76806" name="Picture 6" descr="Orde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263" y="115888"/>
            <a:ext cx="649287" cy="652462"/>
          </a:xfrm>
          <a:prstGeom prst="rect">
            <a:avLst/>
          </a:prstGeom>
          <a:noFill/>
        </p:spPr>
      </p:pic>
      <p:pic>
        <p:nvPicPr>
          <p:cNvPr id="76807" name="Picture 7" descr="Dåb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425" y="115888"/>
            <a:ext cx="649288" cy="649287"/>
          </a:xfrm>
          <a:prstGeom prst="rect">
            <a:avLst/>
          </a:prstGeom>
          <a:noFill/>
        </p:spPr>
      </p:pic>
      <p:pic>
        <p:nvPicPr>
          <p:cNvPr id="76808" name="Picture 8" descr="Nadvere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588" y="115888"/>
            <a:ext cx="649287" cy="642937"/>
          </a:xfrm>
          <a:prstGeom prst="rect">
            <a:avLst/>
          </a:prstGeom>
          <a:noFill/>
        </p:spPr>
      </p:pic>
      <p:pic>
        <p:nvPicPr>
          <p:cNvPr id="76809" name="Picture 9" descr="Skriftemåle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750" y="115888"/>
            <a:ext cx="642938" cy="649287"/>
          </a:xfrm>
          <a:prstGeom prst="rect">
            <a:avLst/>
          </a:prstGeom>
          <a:noFill/>
        </p:spPr>
      </p:pic>
      <p:pic>
        <p:nvPicPr>
          <p:cNvPr id="76810" name="Picture 10" descr="Morgen- og aftenbø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913" y="115888"/>
            <a:ext cx="642937" cy="649287"/>
          </a:xfrm>
          <a:prstGeom prst="rect">
            <a:avLst/>
          </a:prstGeom>
          <a:noFill/>
        </p:spPr>
      </p:pic>
      <p:sp>
        <p:nvSpPr>
          <p:cNvPr id="76811" name="Line 11"/>
          <p:cNvSpPr>
            <a:spLocks noChangeShapeType="1"/>
          </p:cNvSpPr>
          <p:nvPr/>
        </p:nvSpPr>
        <p:spPr bwMode="auto">
          <a:xfrm>
            <a:off x="1835150" y="908050"/>
            <a:ext cx="72009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76812" name="Picture 12" descr="Katekismus Projektets 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763713" cy="1493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e ti B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15888"/>
            <a:ext cx="649287" cy="649287"/>
          </a:xfrm>
          <a:prstGeom prst="rect">
            <a:avLst/>
          </a:prstGeom>
          <a:noFill/>
        </p:spPr>
      </p:pic>
      <p:pic>
        <p:nvPicPr>
          <p:cNvPr id="60419" name="Picture 3" descr="Forsagels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115888"/>
            <a:ext cx="642938" cy="649287"/>
          </a:xfrm>
          <a:prstGeom prst="rect">
            <a:avLst/>
          </a:prstGeom>
          <a:noFill/>
        </p:spPr>
      </p:pic>
      <p:pic>
        <p:nvPicPr>
          <p:cNvPr id="60420" name="Picture 4" descr="Trosbekendels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115888"/>
            <a:ext cx="649287" cy="649287"/>
          </a:xfrm>
          <a:prstGeom prst="rect">
            <a:avLst/>
          </a:prstGeom>
          <a:noFill/>
        </p:spPr>
      </p:pic>
      <p:pic>
        <p:nvPicPr>
          <p:cNvPr id="60421" name="Picture 5" descr="Faderv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115888"/>
            <a:ext cx="642938" cy="649287"/>
          </a:xfrm>
          <a:prstGeom prst="rect">
            <a:avLst/>
          </a:prstGeom>
          <a:noFill/>
        </p:spPr>
      </p:pic>
      <p:pic>
        <p:nvPicPr>
          <p:cNvPr id="60422" name="Picture 6" descr="Ord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115888"/>
            <a:ext cx="649287" cy="652462"/>
          </a:xfrm>
          <a:prstGeom prst="rect">
            <a:avLst/>
          </a:prstGeom>
          <a:noFill/>
        </p:spPr>
      </p:pic>
      <p:pic>
        <p:nvPicPr>
          <p:cNvPr id="60423" name="Picture 7" descr="Dåb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425" y="115888"/>
            <a:ext cx="649288" cy="649287"/>
          </a:xfrm>
          <a:prstGeom prst="rect">
            <a:avLst/>
          </a:prstGeom>
          <a:noFill/>
        </p:spPr>
      </p:pic>
      <p:pic>
        <p:nvPicPr>
          <p:cNvPr id="60424" name="Picture 8" descr="Nadver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588" y="115888"/>
            <a:ext cx="649287" cy="642937"/>
          </a:xfrm>
          <a:prstGeom prst="rect">
            <a:avLst/>
          </a:prstGeom>
          <a:noFill/>
        </p:spPr>
      </p:pic>
      <p:pic>
        <p:nvPicPr>
          <p:cNvPr id="60425" name="Picture 9" descr="Skriftemåle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750" y="115888"/>
            <a:ext cx="642938" cy="649287"/>
          </a:xfrm>
          <a:prstGeom prst="rect">
            <a:avLst/>
          </a:prstGeom>
          <a:noFill/>
        </p:spPr>
      </p:pic>
      <p:pic>
        <p:nvPicPr>
          <p:cNvPr id="60426" name="Picture 10" descr="Morgen- og aftenbø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6913" y="115888"/>
            <a:ext cx="642937" cy="649287"/>
          </a:xfrm>
          <a:prstGeom prst="rect">
            <a:avLst/>
          </a:prstGeom>
          <a:noFill/>
        </p:spPr>
      </p:pic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1835150" y="908050"/>
            <a:ext cx="72009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60428" name="Picture 12" descr="Salmer og kirkesang S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25400"/>
            <a:ext cx="1692275" cy="1411288"/>
          </a:xfrm>
          <a:prstGeom prst="rect">
            <a:avLst/>
          </a:prstGeom>
          <a:noFill/>
        </p:spPr>
      </p:pic>
      <p:sp>
        <p:nvSpPr>
          <p:cNvPr id="60429" name="WordArt 13"/>
          <p:cNvSpPr>
            <a:spLocks noChangeArrowheads="1" noChangeShapeType="1" noTextEdit="1"/>
          </p:cNvSpPr>
          <p:nvPr/>
        </p:nvSpPr>
        <p:spPr bwMode="auto">
          <a:xfrm rot="5400000">
            <a:off x="5687219" y="3609182"/>
            <a:ext cx="5616575" cy="50323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da-DK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BØRNESANGE</a:t>
            </a: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6372225" y="1052513"/>
            <a:ext cx="1584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>
                <a:solidFill>
                  <a:srgbClr val="A50021"/>
                </a:solidFill>
                <a:latin typeface="Arial Rounded MT Bold" pitchFamily="34" charset="0"/>
              </a:rPr>
              <a:t>Nr. 18</a:t>
            </a: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755650" y="1484313"/>
            <a:ext cx="7345363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3600">
                <a:solidFill>
                  <a:srgbClr val="A50021"/>
                </a:solidFill>
                <a:latin typeface="Arial Rounded MT Bold" pitchFamily="34" charset="0"/>
              </a:rPr>
              <a:t>/: Jeg er tryg hos dig,</a:t>
            </a:r>
          </a:p>
          <a:p>
            <a:pPr marL="342900" indent="-342900">
              <a:spcBef>
                <a:spcPct val="50000"/>
              </a:spcBef>
            </a:pPr>
            <a:r>
              <a:rPr lang="da-DK" sz="3600">
                <a:solidFill>
                  <a:srgbClr val="A50021"/>
                </a:solidFill>
                <a:latin typeface="Arial Rounded MT Bold" pitchFamily="34" charset="0"/>
              </a:rPr>
              <a:t>jeg må be´ til dig.</a:t>
            </a:r>
          </a:p>
          <a:p>
            <a:pPr marL="342900" indent="-342900">
              <a:spcBef>
                <a:spcPct val="50000"/>
              </a:spcBef>
            </a:pPr>
            <a:r>
              <a:rPr lang="da-DK" sz="3600">
                <a:solidFill>
                  <a:srgbClr val="A50021"/>
                </a:solidFill>
                <a:latin typeface="Arial Rounded MT Bold" pitchFamily="34" charset="0"/>
              </a:rPr>
              <a:t>Jeg må lovsynge dit navn.</a:t>
            </a:r>
          </a:p>
          <a:p>
            <a:pPr marL="342900" indent="-342900">
              <a:spcBef>
                <a:spcPct val="50000"/>
              </a:spcBef>
            </a:pPr>
            <a:r>
              <a:rPr lang="da-DK" sz="3600">
                <a:solidFill>
                  <a:srgbClr val="A50021"/>
                </a:solidFill>
                <a:latin typeface="Arial Rounded MT Bold" pitchFamily="34" charset="0"/>
              </a:rPr>
              <a:t>Du har tid til mig,</a:t>
            </a:r>
          </a:p>
          <a:p>
            <a:pPr marL="342900" indent="-342900">
              <a:spcBef>
                <a:spcPct val="50000"/>
              </a:spcBef>
            </a:pPr>
            <a:r>
              <a:rPr lang="da-DK" sz="3600">
                <a:solidFill>
                  <a:srgbClr val="A50021"/>
                </a:solidFill>
                <a:latin typeface="Arial Rounded MT Bold" pitchFamily="34" charset="0"/>
              </a:rPr>
              <a:t>når jeg søger dig,</a:t>
            </a:r>
          </a:p>
          <a:p>
            <a:pPr marL="342900" indent="-342900">
              <a:spcBef>
                <a:spcPct val="50000"/>
              </a:spcBef>
            </a:pPr>
            <a:r>
              <a:rPr lang="da-DK" sz="3600">
                <a:solidFill>
                  <a:srgbClr val="A50021"/>
                </a:solidFill>
                <a:latin typeface="Arial Rounded MT Bold" pitchFamily="34" charset="0"/>
              </a:rPr>
              <a:t>min Herre, min Gud. :/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9" grpId="0" animBg="1"/>
      <p:bldP spid="604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atekismus Projektet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0"/>
            <a:ext cx="80994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827088" y="3141663"/>
            <a:ext cx="4681537" cy="2808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pic>
        <p:nvPicPr>
          <p:cNvPr id="17410" name="Picture 2" descr="De ti B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15888"/>
            <a:ext cx="649287" cy="649287"/>
          </a:xfrm>
          <a:prstGeom prst="rect">
            <a:avLst/>
          </a:prstGeom>
          <a:noFill/>
        </p:spPr>
      </p:pic>
      <p:pic>
        <p:nvPicPr>
          <p:cNvPr id="17411" name="Picture 3" descr="Forsagels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115888"/>
            <a:ext cx="642938" cy="649287"/>
          </a:xfrm>
          <a:prstGeom prst="rect">
            <a:avLst/>
          </a:prstGeom>
          <a:noFill/>
        </p:spPr>
      </p:pic>
      <p:pic>
        <p:nvPicPr>
          <p:cNvPr id="17412" name="Picture 4" descr="Trosbekendels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115888"/>
            <a:ext cx="649287" cy="649287"/>
          </a:xfrm>
          <a:prstGeom prst="rect">
            <a:avLst/>
          </a:prstGeom>
          <a:noFill/>
        </p:spPr>
      </p:pic>
      <p:pic>
        <p:nvPicPr>
          <p:cNvPr id="17413" name="Picture 5" descr="Faderv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115888"/>
            <a:ext cx="642938" cy="649287"/>
          </a:xfrm>
          <a:prstGeom prst="rect">
            <a:avLst/>
          </a:prstGeom>
          <a:noFill/>
        </p:spPr>
      </p:pic>
      <p:pic>
        <p:nvPicPr>
          <p:cNvPr id="17414" name="Picture 6" descr="Ord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115888"/>
            <a:ext cx="649287" cy="652462"/>
          </a:xfrm>
          <a:prstGeom prst="rect">
            <a:avLst/>
          </a:prstGeom>
          <a:noFill/>
        </p:spPr>
      </p:pic>
      <p:pic>
        <p:nvPicPr>
          <p:cNvPr id="17415" name="Picture 7" descr="Dåb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425" y="115888"/>
            <a:ext cx="649288" cy="649287"/>
          </a:xfrm>
          <a:prstGeom prst="rect">
            <a:avLst/>
          </a:prstGeom>
          <a:noFill/>
        </p:spPr>
      </p:pic>
      <p:pic>
        <p:nvPicPr>
          <p:cNvPr id="17416" name="Picture 8" descr="Nadver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588" y="115888"/>
            <a:ext cx="649287" cy="642937"/>
          </a:xfrm>
          <a:prstGeom prst="rect">
            <a:avLst/>
          </a:prstGeom>
          <a:noFill/>
        </p:spPr>
      </p:pic>
      <p:pic>
        <p:nvPicPr>
          <p:cNvPr id="17417" name="Picture 9" descr="Skriftemåle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750" y="115888"/>
            <a:ext cx="642938" cy="649287"/>
          </a:xfrm>
          <a:prstGeom prst="rect">
            <a:avLst/>
          </a:prstGeom>
          <a:noFill/>
        </p:spPr>
      </p:pic>
      <p:pic>
        <p:nvPicPr>
          <p:cNvPr id="17418" name="Picture 10" descr="Morgen- og aftenbø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6913" y="115888"/>
            <a:ext cx="642937" cy="649287"/>
          </a:xfrm>
          <a:prstGeom prst="rect">
            <a:avLst/>
          </a:prstGeom>
          <a:noFill/>
        </p:spPr>
      </p:pic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1835150" y="908050"/>
            <a:ext cx="72009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17420" name="Picture 12" descr="Katekismus Projektets 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763713" cy="1493838"/>
          </a:xfrm>
          <a:prstGeom prst="rect">
            <a:avLst/>
          </a:prstGeom>
          <a:noFill/>
        </p:spPr>
      </p:pic>
      <p:sp>
        <p:nvSpPr>
          <p:cNvPr id="1742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5040312" cy="5400675"/>
          </a:xfrm>
        </p:spPr>
        <p:txBody>
          <a:bodyPr/>
          <a:lstStyle/>
          <a:p>
            <a:r>
              <a:rPr lang="da-DK" sz="2800" i="1">
                <a:solidFill>
                  <a:srgbClr val="A50021"/>
                </a:solidFill>
                <a:latin typeface="Arial Rounded MT Bold" pitchFamily="34" charset="0"/>
              </a:rPr>
              <a:t>”Jeg forsager Djævelen og alle hans gerninger og alt hans væsen.”</a:t>
            </a:r>
          </a:p>
          <a:p>
            <a:pPr>
              <a:buFontTx/>
              <a:buNone/>
            </a:pPr>
            <a:endParaRPr lang="da-DK" sz="2800" i="1">
              <a:solidFill>
                <a:srgbClr val="A50021"/>
              </a:solidFill>
              <a:latin typeface="Arial Rounded MT Bold" pitchFamily="34" charset="0"/>
            </a:endParaRPr>
          </a:p>
          <a:p>
            <a:r>
              <a:rPr lang="da-DK" sz="2800">
                <a:solidFill>
                  <a:schemeClr val="accent2"/>
                </a:solidFill>
                <a:latin typeface="Arial Rounded MT Bold" pitchFamily="34" charset="0"/>
              </a:rPr>
              <a:t>Det vil sige: Jesus Kristus har sejret over Djævelen. Derfor siger jeg nej til Djævelen og alt, hvad der kommer  fra ham, uanset hvordan det møder mig.</a:t>
            </a:r>
          </a:p>
        </p:txBody>
      </p:sp>
      <p:pic>
        <p:nvPicPr>
          <p:cNvPr id="17433" name="Picture 25" descr="ILLUMDEMS3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0538" y="1196975"/>
            <a:ext cx="3406775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1" grpId="0" animBg="1"/>
      <p:bldP spid="1742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 descr="De ti B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15888"/>
            <a:ext cx="649287" cy="649287"/>
          </a:xfrm>
          <a:prstGeom prst="rect">
            <a:avLst/>
          </a:prstGeom>
          <a:noFill/>
        </p:spPr>
      </p:pic>
      <p:pic>
        <p:nvPicPr>
          <p:cNvPr id="83972" name="Picture 4" descr="Forsagels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115888"/>
            <a:ext cx="642938" cy="649287"/>
          </a:xfrm>
          <a:prstGeom prst="rect">
            <a:avLst/>
          </a:prstGeom>
          <a:noFill/>
        </p:spPr>
      </p:pic>
      <p:pic>
        <p:nvPicPr>
          <p:cNvPr id="83973" name="Picture 5" descr="Trosbekendels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115888"/>
            <a:ext cx="649287" cy="649287"/>
          </a:xfrm>
          <a:prstGeom prst="rect">
            <a:avLst/>
          </a:prstGeom>
          <a:noFill/>
        </p:spPr>
      </p:pic>
      <p:pic>
        <p:nvPicPr>
          <p:cNvPr id="83974" name="Picture 6" descr="Faderv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115888"/>
            <a:ext cx="642938" cy="649287"/>
          </a:xfrm>
          <a:prstGeom prst="rect">
            <a:avLst/>
          </a:prstGeom>
          <a:noFill/>
        </p:spPr>
      </p:pic>
      <p:pic>
        <p:nvPicPr>
          <p:cNvPr id="83975" name="Picture 7" descr="Ord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115888"/>
            <a:ext cx="649287" cy="652462"/>
          </a:xfrm>
          <a:prstGeom prst="rect">
            <a:avLst/>
          </a:prstGeom>
          <a:noFill/>
        </p:spPr>
      </p:pic>
      <p:pic>
        <p:nvPicPr>
          <p:cNvPr id="83976" name="Picture 8" descr="Dåb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425" y="115888"/>
            <a:ext cx="649288" cy="649287"/>
          </a:xfrm>
          <a:prstGeom prst="rect">
            <a:avLst/>
          </a:prstGeom>
          <a:noFill/>
        </p:spPr>
      </p:pic>
      <p:pic>
        <p:nvPicPr>
          <p:cNvPr id="83977" name="Picture 9" descr="Nadver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588" y="115888"/>
            <a:ext cx="649287" cy="642937"/>
          </a:xfrm>
          <a:prstGeom prst="rect">
            <a:avLst/>
          </a:prstGeom>
          <a:noFill/>
        </p:spPr>
      </p:pic>
      <p:pic>
        <p:nvPicPr>
          <p:cNvPr id="83978" name="Picture 10" descr="Skriftemåle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750" y="115888"/>
            <a:ext cx="642938" cy="649287"/>
          </a:xfrm>
          <a:prstGeom prst="rect">
            <a:avLst/>
          </a:prstGeom>
          <a:noFill/>
        </p:spPr>
      </p:pic>
      <p:pic>
        <p:nvPicPr>
          <p:cNvPr id="83979" name="Picture 11" descr="Morgen- og aftenbø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6913" y="115888"/>
            <a:ext cx="642937" cy="649287"/>
          </a:xfrm>
          <a:prstGeom prst="rect">
            <a:avLst/>
          </a:prstGeom>
          <a:noFill/>
        </p:spPr>
      </p:pic>
      <p:sp>
        <p:nvSpPr>
          <p:cNvPr id="83980" name="Line 12"/>
          <p:cNvSpPr>
            <a:spLocks noChangeShapeType="1"/>
          </p:cNvSpPr>
          <p:nvPr/>
        </p:nvSpPr>
        <p:spPr bwMode="auto">
          <a:xfrm>
            <a:off x="1835150" y="908050"/>
            <a:ext cx="72009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83981" name="Picture 13" descr="Katekismus Projektets 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763713" cy="1493838"/>
          </a:xfrm>
          <a:prstGeom prst="rect">
            <a:avLst/>
          </a:prstGeom>
          <a:noFill/>
        </p:spPr>
      </p:pic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395288" y="2205038"/>
            <a:ext cx="45370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3600">
                <a:solidFill>
                  <a:srgbClr val="A50021"/>
                </a:solidFill>
                <a:latin typeface="Arial Rounded MT Bold" pitchFamily="34" charset="0"/>
              </a:rPr>
              <a:t>	Døbefonten i Wittenberg – hvor Luther virkede.</a:t>
            </a:r>
          </a:p>
        </p:txBody>
      </p:sp>
      <p:pic>
        <p:nvPicPr>
          <p:cNvPr id="83986" name="Picture 18" descr="2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6825" y="981075"/>
            <a:ext cx="3736975" cy="5761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5" grpId="0"/>
    </p:bld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615</TotalTime>
  <Words>266</Words>
  <Application>Microsoft Office PowerPoint</Application>
  <PresentationFormat>Skærmshow (4:3)</PresentationFormat>
  <Paragraphs>66</Paragraphs>
  <Slides>17</Slides>
  <Notes>17</Notes>
  <HiddenSlides>0</HiddenSlides>
  <MMClips>1</MMClips>
  <ScaleCrop>false</ScaleCrop>
  <HeadingPairs>
    <vt:vector size="8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17</vt:i4>
      </vt:variant>
    </vt:vector>
  </HeadingPairs>
  <TitlesOfParts>
    <vt:vector size="22" baseType="lpstr">
      <vt:lpstr>Arial</vt:lpstr>
      <vt:lpstr>Arial Rounded MT Bold</vt:lpstr>
      <vt:lpstr>Times New Roman</vt:lpstr>
      <vt:lpstr>default</vt:lpstr>
      <vt:lpstr>Adobe Acrobat Document</vt:lpstr>
      <vt:lpstr>Dias nummer 1</vt:lpstr>
      <vt:lpstr>FORSAGELSEN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Flemming Mose Lauridsen</dc:creator>
  <cp:lastModifiedBy>Kristen Lindved</cp:lastModifiedBy>
  <cp:revision>30</cp:revision>
  <dcterms:created xsi:type="dcterms:W3CDTF">2006-09-30T22:43:22Z</dcterms:created>
  <dcterms:modified xsi:type="dcterms:W3CDTF">2009-10-11T11:30:11Z</dcterms:modified>
</cp:coreProperties>
</file>