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6" r:id="rId3"/>
    <p:sldId id="271" r:id="rId4"/>
    <p:sldId id="257" r:id="rId5"/>
    <p:sldId id="277" r:id="rId6"/>
    <p:sldId id="267" r:id="rId7"/>
    <p:sldId id="260" r:id="rId8"/>
    <p:sldId id="279" r:id="rId9"/>
    <p:sldId id="259" r:id="rId10"/>
    <p:sldId id="273" r:id="rId11"/>
    <p:sldId id="281" r:id="rId12"/>
    <p:sldId id="274" r:id="rId13"/>
    <p:sldId id="266" r:id="rId14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a-DK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8C74C9-0B95-4DA3-AD20-75B070AD56E5}" type="slidenum">
              <a:rPr lang="da-DK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BCE60E-08A7-45C4-B5E8-92FEA148174C}" type="slidenum">
              <a:rPr lang="da-DK"/>
              <a:pPr/>
              <a:t>1</a:t>
            </a:fld>
            <a:endParaRPr lang="da-DK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A48A6-649A-4E1D-9915-833DB80CF4F7}" type="slidenum">
              <a:rPr lang="da-DK"/>
              <a:pPr/>
              <a:t>10</a:t>
            </a:fld>
            <a:endParaRPr lang="da-DK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296DF-7BE9-4FFF-A5E2-7BF95B8DF10B}" type="slidenum">
              <a:rPr lang="da-DK"/>
              <a:pPr/>
              <a:t>11</a:t>
            </a:fld>
            <a:endParaRPr lang="da-DK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7CD9F-51AC-480E-A470-2A815958A8C1}" type="slidenum">
              <a:rPr lang="da-DK"/>
              <a:pPr/>
              <a:t>12</a:t>
            </a:fld>
            <a:endParaRPr lang="da-DK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6C507-C316-439D-8C9F-DB7E09E67593}" type="slidenum">
              <a:rPr lang="da-DK"/>
              <a:pPr/>
              <a:t>13</a:t>
            </a:fld>
            <a:endParaRPr lang="da-DK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574B8-4CB1-425A-A8BF-0C3487DD90F4}" type="slidenum">
              <a:rPr lang="da-DK"/>
              <a:pPr/>
              <a:t>2</a:t>
            </a:fld>
            <a:endParaRPr lang="da-DK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AC73F-4E49-4303-92B5-5350A014DD50}" type="slidenum">
              <a:rPr lang="da-DK"/>
              <a:pPr/>
              <a:t>3</a:t>
            </a:fld>
            <a:endParaRPr lang="da-DK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63BAE-C133-4A00-B864-8C8689B94BC4}" type="slidenum">
              <a:rPr lang="da-DK"/>
              <a:pPr/>
              <a:t>4</a:t>
            </a:fld>
            <a:endParaRPr lang="da-DK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685F4-12D5-413C-9D8B-E40C0F76F9D1}" type="slidenum">
              <a:rPr lang="da-DK"/>
              <a:pPr/>
              <a:t>5</a:t>
            </a:fld>
            <a:endParaRPr lang="da-DK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1E778-8D36-4AE0-ACFD-8A4790C268E6}" type="slidenum">
              <a:rPr lang="da-DK"/>
              <a:pPr/>
              <a:t>6</a:t>
            </a:fld>
            <a:endParaRPr lang="da-DK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BB95E-65D1-4AB9-8FA9-25ECC63F8EB0}" type="slidenum">
              <a:rPr lang="da-DK"/>
              <a:pPr/>
              <a:t>7</a:t>
            </a:fld>
            <a:endParaRPr lang="da-DK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06609-3DAB-44EF-BEB4-D2D02A09A730}" type="slidenum">
              <a:rPr lang="da-DK"/>
              <a:pPr/>
              <a:t>8</a:t>
            </a:fld>
            <a:endParaRPr lang="da-DK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CEC7A-10D2-4BF9-9B17-ACA93E2FFE41}" type="slidenum">
              <a:rPr lang="da-DK"/>
              <a:pPr/>
              <a:t>9</a:t>
            </a:fld>
            <a:endParaRPr lang="da-DK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691DC-BCB4-4005-B468-7E1871342893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22246-5E01-4B4C-ACAE-575BB6E81005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5D501-3408-4A4A-A6A2-37AE8C643E68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D48B2-49B6-4850-A00B-3ADD90986CCD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85975-9ED4-4E1C-8173-4BDE17FBE440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E9065-4A13-4657-8F54-055563FD9222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DA3A5-4880-42B6-B5E4-6067D9826C8B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C4BED-D074-4911-9D8A-41E20D4FD795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C8811-F471-435A-A71B-CC2166DAD10B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6A2E2-DAFF-4F94-8F23-63B5F7EB41D4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22FAA-4686-4025-ABF6-E40427C64F3D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6E1EA9-7DB7-468B-A063-BE4746D0ED14}" type="slidenum">
              <a:rPr lang="da-DK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2.jpeg"/><Relationship Id="rId21" Type="http://schemas.openxmlformats.org/officeDocument/2006/relationships/image" Target="../media/image30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24.jpeg"/><Relationship Id="rId10" Type="http://schemas.openxmlformats.org/officeDocument/2006/relationships/image" Target="../media/image9.jpeg"/><Relationship Id="rId19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8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7.em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otografi (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2950" y="-242888"/>
            <a:ext cx="7131050" cy="7632701"/>
          </a:xfrm>
          <a:prstGeom prst="rect">
            <a:avLst/>
          </a:prstGeom>
          <a:noFill/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 rot="16200000">
            <a:off x="-1923255" y="2939256"/>
            <a:ext cx="6005512" cy="93662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da-DK" sz="3600" kern="1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Black"/>
              </a:rPr>
              <a:t>Ølgod Valgmenighed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52228" name="Picture 4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52229" name="Picture 5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52230" name="Picture 6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52231" name="Picture 7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52232" name="Picture 8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52233" name="Picture 9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52234" name="Picture 10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52235" name="Picture 11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52237" name="Picture 13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pic>
        <p:nvPicPr>
          <p:cNvPr id="52249" name="Picture 25" descr="Kom herin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450" y="981075"/>
            <a:ext cx="31210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26" descr="Sygebesø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19700" y="1773238"/>
            <a:ext cx="36607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77827" name="Picture 3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77828" name="Picture 4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77829" name="Picture 5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77830" name="Picture 6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77831" name="Picture 7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77832" name="Picture 8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77833" name="Picture 9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77834" name="Picture 10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77835" name="Line 11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77836" name="Picture 12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pic>
        <p:nvPicPr>
          <p:cNvPr id="77839" name="Picture 15" descr="Fotografi (12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575" y="981075"/>
            <a:ext cx="4014788" cy="576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900113" y="2420938"/>
            <a:ext cx="8135937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54275" name="Picture 3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54276" name="Picture 4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54277" name="Picture 5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54278" name="Picture 6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54279" name="Picture 7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54280" name="Picture 8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54281" name="Picture 9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54282" name="Picture 10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54283" name="Picture 11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54285" name="Picture 13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sp>
        <p:nvSpPr>
          <p:cNvPr id="5428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900113" y="1341438"/>
            <a:ext cx="8064500" cy="5516562"/>
          </a:xfrm>
        </p:spPr>
        <p:txBody>
          <a:bodyPr/>
          <a:lstStyle/>
          <a:p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Det dobbelte kærligheds bud ≠    enkelt-bud ???</a:t>
            </a:r>
          </a:p>
          <a:p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Kærligheden er identisk med det, som det enkelte, konkrete bud udtrykker!!!</a:t>
            </a:r>
          </a:p>
          <a:p>
            <a:endParaRPr lang="da-DK">
              <a:solidFill>
                <a:srgbClr val="A50021"/>
              </a:solidFill>
              <a:latin typeface="Arial Rounded MT Bold" pitchFamily="34" charset="0"/>
            </a:endParaRPr>
          </a:p>
          <a:p>
            <a:pPr>
              <a:buFontTx/>
              <a:buNone/>
            </a:pPr>
            <a:endParaRPr lang="da-DK">
              <a:solidFill>
                <a:srgbClr val="A50021"/>
              </a:solidFill>
              <a:latin typeface="Arial Rounded MT Bold" pitchFamily="34" charset="0"/>
            </a:endParaRPr>
          </a:p>
        </p:txBody>
      </p:sp>
      <p:pic>
        <p:nvPicPr>
          <p:cNvPr id="54292" name="Picture 20" descr="ex20_0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644900"/>
            <a:ext cx="4284663" cy="3216275"/>
          </a:xfrm>
          <a:prstGeom prst="rect">
            <a:avLst/>
          </a:prstGeom>
          <a:noFill/>
        </p:spPr>
      </p:pic>
      <p:pic>
        <p:nvPicPr>
          <p:cNvPr id="54294" name="Picture 22" descr="ex20_0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3644900"/>
            <a:ext cx="4319587" cy="3238500"/>
          </a:xfrm>
          <a:prstGeom prst="rect">
            <a:avLst/>
          </a:prstGeom>
          <a:noFill/>
        </p:spPr>
      </p:pic>
      <p:pic>
        <p:nvPicPr>
          <p:cNvPr id="54296" name="Picture 24" descr="ex20_08p31_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71550" y="3644900"/>
            <a:ext cx="4321175" cy="3241675"/>
          </a:xfrm>
          <a:prstGeom prst="rect">
            <a:avLst/>
          </a:prstGeom>
          <a:noFill/>
        </p:spPr>
      </p:pic>
      <p:pic>
        <p:nvPicPr>
          <p:cNvPr id="54298" name="Picture 26" descr="ex20_12p21_15p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76375" y="3644900"/>
            <a:ext cx="4319588" cy="3241675"/>
          </a:xfrm>
          <a:prstGeom prst="rect">
            <a:avLst/>
          </a:prstGeom>
          <a:noFill/>
        </p:spPr>
      </p:pic>
      <p:pic>
        <p:nvPicPr>
          <p:cNvPr id="54300" name="Picture 28" descr="ex20_13p21_1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51050" y="3670300"/>
            <a:ext cx="4321175" cy="3243263"/>
          </a:xfrm>
          <a:prstGeom prst="rect">
            <a:avLst/>
          </a:prstGeom>
          <a:noFill/>
        </p:spPr>
      </p:pic>
      <p:pic>
        <p:nvPicPr>
          <p:cNvPr id="54302" name="Picture 30" descr="ex20_14plv20_1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27313" y="3671888"/>
            <a:ext cx="4321175" cy="3240087"/>
          </a:xfrm>
          <a:prstGeom prst="rect">
            <a:avLst/>
          </a:prstGeom>
          <a:noFill/>
        </p:spPr>
      </p:pic>
      <p:pic>
        <p:nvPicPr>
          <p:cNvPr id="54304" name="Picture 32" descr="ex20_15p21_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2138" y="3662363"/>
            <a:ext cx="4319587" cy="3240087"/>
          </a:xfrm>
          <a:prstGeom prst="rect">
            <a:avLst/>
          </a:prstGeom>
          <a:noFill/>
        </p:spPr>
      </p:pic>
      <p:pic>
        <p:nvPicPr>
          <p:cNvPr id="54306" name="Picture 34" descr="ex20_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79838" y="3670300"/>
            <a:ext cx="4321175" cy="3241675"/>
          </a:xfrm>
          <a:prstGeom prst="rect">
            <a:avLst/>
          </a:prstGeom>
          <a:noFill/>
        </p:spPr>
      </p:pic>
      <p:pic>
        <p:nvPicPr>
          <p:cNvPr id="54308" name="Picture 36" descr="ex20_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56100" y="3662363"/>
            <a:ext cx="4319588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8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atekismus Projektet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8099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2053" name="Picture 5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2054" name="Picture 6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2055" name="Picture 7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2056" name="Picture 8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2057" name="Picture 9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2058" name="Picture 10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2059" name="Picture 11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2060" name="Picture 12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2068" name="Picture 20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sp>
        <p:nvSpPr>
          <p:cNvPr id="2071" name="Rectangle 23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8229600" cy="647700"/>
          </a:xfrm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DET DOBBELTE KÆRLIGHEDS BUD</a:t>
            </a: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1150938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da-DK">
                <a:solidFill>
                  <a:schemeClr val="accent2"/>
                </a:solidFill>
                <a:latin typeface="Arial Rounded MT Bold" pitchFamily="34" charset="0"/>
              </a:rPr>
              <a:t>”Du skal elske Herren din Gud …”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da-DK">
                <a:solidFill>
                  <a:schemeClr val="accent2"/>
                </a:solidFill>
                <a:latin typeface="Arial Rounded MT Bold" pitchFamily="34" charset="0"/>
              </a:rPr>
              <a:t>”Du skal elske din næste som dig selv”</a:t>
            </a:r>
          </a:p>
        </p:txBody>
      </p:sp>
      <p:pic>
        <p:nvPicPr>
          <p:cNvPr id="2074" name="Picture 26" descr="Luther som u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8175" y="3284538"/>
            <a:ext cx="24352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katekismu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3225" y="3429000"/>
            <a:ext cx="21002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45060" name="Picture 4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45061" name="Picture 5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45062" name="Picture 6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45063" name="Picture 7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45064" name="Picture 8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45065" name="Picture 9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45066" name="Picture 10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45067" name="Picture 11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45068" name="Line 12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45069" name="Picture 13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pic>
        <p:nvPicPr>
          <p:cNvPr id="45077" name="Picture 21" descr="Barnetro"/>
          <p:cNvPicPr>
            <a:picLocks noChangeAspect="1" noChangeArrowheads="1"/>
          </p:cNvPicPr>
          <p:nvPr/>
        </p:nvPicPr>
        <p:blipFill>
          <a:blip r:embed="rId13" cstate="print">
            <a:lum contrast="6000"/>
          </a:blip>
          <a:srcRect/>
          <a:stretch>
            <a:fillRect/>
          </a:stretch>
        </p:blipFill>
        <p:spPr bwMode="auto">
          <a:xfrm>
            <a:off x="323850" y="1412875"/>
            <a:ext cx="5400675" cy="51228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5078" name="WordArt 22"/>
          <p:cNvSpPr>
            <a:spLocks noChangeArrowheads="1" noChangeShapeType="1" noTextEdit="1"/>
          </p:cNvSpPr>
          <p:nvPr/>
        </p:nvSpPr>
        <p:spPr bwMode="auto">
          <a:xfrm>
            <a:off x="5292725" y="1412875"/>
            <a:ext cx="3671888" cy="2233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a-DK" sz="4800" i="1" kern="1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4 års</a:t>
            </a:r>
          </a:p>
          <a:p>
            <a:pPr algn="ctr"/>
            <a:r>
              <a:rPr lang="da-DK" sz="4800" i="1" kern="10"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Dåbstræf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9221" name="Picture 5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9222" name="Picture 6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9223" name="Picture 7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9224" name="Picture 8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9225" name="Picture 9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9226" name="Picture 10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9227" name="Picture 11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9228" name="Picture 12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9231" name="Picture 15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pic>
        <p:nvPicPr>
          <p:cNvPr id="9234" name="Picture 18" descr="Fotografi (11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050" y="1052513"/>
            <a:ext cx="5661025" cy="568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60419" name="Picture 3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60420" name="Picture 4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60421" name="Picture 5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60422" name="Picture 6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60423" name="Picture 7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60424" name="Picture 8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60425" name="Picture 9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60426" name="Picture 10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60428" name="Picture 12" descr="Salmer og kirkesang S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5400"/>
            <a:ext cx="1692275" cy="1411288"/>
          </a:xfrm>
          <a:prstGeom prst="rect">
            <a:avLst/>
          </a:prstGeom>
          <a:noFill/>
        </p:spPr>
      </p:pic>
      <p:sp>
        <p:nvSpPr>
          <p:cNvPr id="60429" name="WordArt 13"/>
          <p:cNvSpPr>
            <a:spLocks noChangeArrowheads="1" noChangeShapeType="1" noTextEdit="1"/>
          </p:cNvSpPr>
          <p:nvPr/>
        </p:nvSpPr>
        <p:spPr bwMode="auto">
          <a:xfrm rot="5400000">
            <a:off x="5687219" y="3609182"/>
            <a:ext cx="5616575" cy="503237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da-DK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Arial Black"/>
              </a:rPr>
              <a:t>BØRNESANGE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6372225" y="1052513"/>
            <a:ext cx="1223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>
                <a:solidFill>
                  <a:srgbClr val="A50021"/>
                </a:solidFill>
                <a:latin typeface="Arial Rounded MT Bold" pitchFamily="34" charset="0"/>
              </a:rPr>
              <a:t>Nr. 9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755650" y="1700213"/>
            <a:ext cx="7273925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Syndens mange sorte pletter</a:t>
            </a:r>
          </a:p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fyldte hjertet helt.</a:t>
            </a:r>
          </a:p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Så bad jeg til Jesus!</a:t>
            </a:r>
          </a:p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Ved du hvad han svared´?</a:t>
            </a:r>
          </a:p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Kom og bøj dig ned ved korset</a:t>
            </a:r>
          </a:p>
          <a:p>
            <a:pPr marL="342900" indent="-342900">
              <a:spcBef>
                <a:spcPct val="50000"/>
              </a:spcBef>
            </a:pPr>
            <a:r>
              <a:rPr lang="da-DK" sz="3600">
                <a:solidFill>
                  <a:srgbClr val="A50021"/>
                </a:solidFill>
                <a:latin typeface="Arial Rounded MT Bold" pitchFamily="34" charset="0"/>
              </a:rPr>
              <a:t>så bli´r hjertet rent!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 animBg="1"/>
      <p:bldP spid="604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atekismus Projektet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8099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17411" name="Picture 3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17412" name="Picture 4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17413" name="Picture 5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17414" name="Picture 6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17415" name="Picture 7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17416" name="Picture 8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17417" name="Picture 9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17418" name="Picture 10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17420" name="Picture 12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sp>
        <p:nvSpPr>
          <p:cNvPr id="1742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567737" cy="5400675"/>
          </a:xfrm>
        </p:spPr>
        <p:txBody>
          <a:bodyPr/>
          <a:lstStyle/>
          <a:p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2.Mos.20:                                                    ”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Jeg, Herren din Gud, er en lidenskabelig Gud. Jeg </a:t>
            </a:r>
            <a:r>
              <a:rPr lang="da-DK" i="1" u="sng">
                <a:solidFill>
                  <a:srgbClr val="A50021"/>
                </a:solidFill>
                <a:latin typeface="Arial Rounded MT Bold" pitchFamily="34" charset="0"/>
              </a:rPr>
              <a:t>straffer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 fædres skyld på børn, børnebørn og oldebørn af </a:t>
            </a:r>
            <a:r>
              <a:rPr lang="da-DK" i="1">
                <a:solidFill>
                  <a:schemeClr val="accent2"/>
                </a:solidFill>
                <a:latin typeface="Arial Rounded MT Bold" pitchFamily="34" charset="0"/>
              </a:rPr>
              <a:t>dem, der hader mig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;                                men </a:t>
            </a:r>
            <a:r>
              <a:rPr lang="da-DK" i="1">
                <a:solidFill>
                  <a:schemeClr val="hlink"/>
                </a:solidFill>
                <a:latin typeface="Arial Rounded MT Bold" pitchFamily="34" charset="0"/>
              </a:rPr>
              <a:t>dem, der elsker mig og holder mine befalinger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, vil jeg </a:t>
            </a:r>
            <a:r>
              <a:rPr lang="da-DK" i="1" u="sng">
                <a:solidFill>
                  <a:srgbClr val="A50021"/>
                </a:solidFill>
                <a:latin typeface="Arial Rounded MT Bold" pitchFamily="34" charset="0"/>
              </a:rPr>
              <a:t>vise godhed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 i tusind slægtled”</a:t>
            </a:r>
            <a:endParaRPr lang="da-DK">
              <a:solidFill>
                <a:srgbClr val="A5002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De ti B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67589" name="Picture 5" descr="Forsagel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67590" name="Picture 6" descr="Trosbekend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67591" name="Picture 7" descr="Faderv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67592" name="Picture 8" descr="Ord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67593" name="Picture 9" descr="Dåb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67594" name="Picture 10" descr="Nadver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67595" name="Picture 11" descr="Skriftemå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67596" name="Picture 12" descr="Morgen- og aftenbø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67598" name="Picture 14" descr="Katekismus Projektets 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sp>
        <p:nvSpPr>
          <p:cNvPr id="6759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675687" cy="5183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Falsk billede af Gud …</a:t>
            </a:r>
          </a:p>
          <a:p>
            <a:pPr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Gud er i dag den samme …</a:t>
            </a:r>
          </a:p>
          <a:p>
            <a:pPr lvl="1"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forbød       forbyder</a:t>
            </a:r>
          </a:p>
          <a:p>
            <a:pPr lvl="1"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hadede       hader</a:t>
            </a:r>
          </a:p>
          <a:p>
            <a:pPr lvl="1"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krævede      kræver</a:t>
            </a:r>
          </a:p>
          <a:p>
            <a:pPr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”Vi skal frygte og elske Gud, så vi ikke…”</a:t>
            </a:r>
          </a:p>
          <a:p>
            <a:pPr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Sl.40</a:t>
            </a:r>
          </a:p>
          <a:p>
            <a:pPr lvl="1"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Sinai  </a:t>
            </a:r>
            <a:r>
              <a:rPr lang="da-DK" b="1">
                <a:solidFill>
                  <a:srgbClr val="A50021"/>
                </a:solidFill>
                <a:latin typeface="Arial Rounded MT Bold" pitchFamily="34" charset="0"/>
              </a:rPr>
              <a:t>≠  </a:t>
            </a: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Golgata</a:t>
            </a:r>
          </a:p>
          <a:p>
            <a:pPr lvl="1">
              <a:lnSpc>
                <a:spcPct val="90000"/>
              </a:lnSpc>
            </a:pPr>
            <a:r>
              <a:rPr lang="da-DK">
                <a:solidFill>
                  <a:srgbClr val="A50021"/>
                </a:solidFill>
                <a:latin typeface="Arial Rounded MT Bold" pitchFamily="34" charset="0"/>
              </a:rPr>
              <a:t>Hebr.12,2: </a:t>
            </a:r>
            <a:r>
              <a:rPr lang="da-DK" i="1">
                <a:solidFill>
                  <a:srgbClr val="A50021"/>
                </a:solidFill>
                <a:latin typeface="Arial Rounded MT Bold" pitchFamily="34" charset="0"/>
              </a:rPr>
              <a:t>Vi ser hen til Jesus, troens banebryder og fuldender …</a:t>
            </a:r>
            <a:endParaRPr lang="da-DK">
              <a:solidFill>
                <a:srgbClr val="A50021"/>
              </a:solidFill>
              <a:latin typeface="Arial Rounded MT Bold" pitchFamily="34" charset="0"/>
            </a:endParaRPr>
          </a:p>
        </p:txBody>
      </p:sp>
      <p:sp>
        <p:nvSpPr>
          <p:cNvPr id="67604" name="AutoShape 20"/>
          <p:cNvSpPr>
            <a:spLocks noChangeArrowheads="1"/>
          </p:cNvSpPr>
          <p:nvPr/>
        </p:nvSpPr>
        <p:spPr bwMode="auto">
          <a:xfrm>
            <a:off x="2555875" y="2565400"/>
            <a:ext cx="360363" cy="142875"/>
          </a:xfrm>
          <a:prstGeom prst="rightArrow">
            <a:avLst>
              <a:gd name="adj1" fmla="val 50000"/>
              <a:gd name="adj2" fmla="val 63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7605" name="AutoShape 21"/>
          <p:cNvSpPr>
            <a:spLocks noChangeArrowheads="1"/>
          </p:cNvSpPr>
          <p:nvPr/>
        </p:nvSpPr>
        <p:spPr bwMode="auto">
          <a:xfrm>
            <a:off x="2700338" y="3068638"/>
            <a:ext cx="360362" cy="142875"/>
          </a:xfrm>
          <a:prstGeom prst="rightArrow">
            <a:avLst>
              <a:gd name="adj1" fmla="val 50000"/>
              <a:gd name="adj2" fmla="val 630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7606" name="AutoShape 22"/>
          <p:cNvSpPr>
            <a:spLocks noChangeArrowheads="1"/>
          </p:cNvSpPr>
          <p:nvPr/>
        </p:nvSpPr>
        <p:spPr bwMode="auto">
          <a:xfrm>
            <a:off x="2916238" y="3500438"/>
            <a:ext cx="360362" cy="142875"/>
          </a:xfrm>
          <a:prstGeom prst="rightArrow">
            <a:avLst>
              <a:gd name="adj1" fmla="val 50000"/>
              <a:gd name="adj2" fmla="val 630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75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75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75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9" grpId="0" uiExpand="1" build="p"/>
      <p:bldP spid="67604" grpId="0" animBg="1"/>
      <p:bldP spid="67605" grpId="0" animBg="1"/>
      <p:bldP spid="676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e ti Bu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115888"/>
            <a:ext cx="649287" cy="649287"/>
          </a:xfrm>
          <a:prstGeom prst="rect">
            <a:avLst/>
          </a:prstGeom>
          <a:noFill/>
        </p:spPr>
      </p:pic>
      <p:pic>
        <p:nvPicPr>
          <p:cNvPr id="16388" name="Picture 4" descr="Forsagel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115888"/>
            <a:ext cx="642938" cy="649287"/>
          </a:xfrm>
          <a:prstGeom prst="rect">
            <a:avLst/>
          </a:prstGeom>
          <a:noFill/>
        </p:spPr>
      </p:pic>
      <p:pic>
        <p:nvPicPr>
          <p:cNvPr id="16389" name="Picture 5" descr="Trosbekendels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115888"/>
            <a:ext cx="649287" cy="649287"/>
          </a:xfrm>
          <a:prstGeom prst="rect">
            <a:avLst/>
          </a:prstGeom>
          <a:noFill/>
        </p:spPr>
      </p:pic>
      <p:pic>
        <p:nvPicPr>
          <p:cNvPr id="16390" name="Picture 6" descr="Faderv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115888"/>
            <a:ext cx="642938" cy="649287"/>
          </a:xfrm>
          <a:prstGeom prst="rect">
            <a:avLst/>
          </a:prstGeom>
          <a:noFill/>
        </p:spPr>
      </p:pic>
      <p:pic>
        <p:nvPicPr>
          <p:cNvPr id="16391" name="Picture 7" descr="Orde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263" y="115888"/>
            <a:ext cx="649287" cy="652462"/>
          </a:xfrm>
          <a:prstGeom prst="rect">
            <a:avLst/>
          </a:prstGeom>
          <a:noFill/>
        </p:spPr>
      </p:pic>
      <p:pic>
        <p:nvPicPr>
          <p:cNvPr id="16392" name="Picture 8" descr="Dåb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425" y="115888"/>
            <a:ext cx="649288" cy="649287"/>
          </a:xfrm>
          <a:prstGeom prst="rect">
            <a:avLst/>
          </a:prstGeom>
          <a:noFill/>
        </p:spPr>
      </p:pic>
      <p:pic>
        <p:nvPicPr>
          <p:cNvPr id="16393" name="Picture 9" descr="Nadver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588" y="115888"/>
            <a:ext cx="649287" cy="642937"/>
          </a:xfrm>
          <a:prstGeom prst="rect">
            <a:avLst/>
          </a:prstGeom>
          <a:noFill/>
        </p:spPr>
      </p:pic>
      <p:pic>
        <p:nvPicPr>
          <p:cNvPr id="16394" name="Picture 10" descr="Skriftemåle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750" y="115888"/>
            <a:ext cx="642938" cy="649287"/>
          </a:xfrm>
          <a:prstGeom prst="rect">
            <a:avLst/>
          </a:prstGeom>
          <a:noFill/>
        </p:spPr>
      </p:pic>
      <p:pic>
        <p:nvPicPr>
          <p:cNvPr id="16395" name="Picture 11" descr="Morgen- og aftenbø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16913" y="115888"/>
            <a:ext cx="642937" cy="649287"/>
          </a:xfrm>
          <a:prstGeom prst="rect">
            <a:avLst/>
          </a:prstGeom>
          <a:noFill/>
        </p:spPr>
      </p:pic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835150" y="908050"/>
            <a:ext cx="72009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16397" name="Picture 13" descr="Katekismus Projektets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763713" cy="1493838"/>
          </a:xfrm>
          <a:prstGeom prst="rect">
            <a:avLst/>
          </a:prstGeom>
          <a:noFill/>
        </p:spPr>
      </p:pic>
      <p:graphicFrame>
        <p:nvGraphicFramePr>
          <p:cNvPr id="16408" name="Object 24"/>
          <p:cNvGraphicFramePr>
            <a:graphicFrameLocks noGrp="1" noChangeAspect="1"/>
          </p:cNvGraphicFramePr>
          <p:nvPr>
            <p:ph sz="half" idx="1"/>
          </p:nvPr>
        </p:nvGraphicFramePr>
        <p:xfrm>
          <a:off x="827088" y="1557338"/>
          <a:ext cx="3689350" cy="511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Acrobat Document" r:id="rId14" imgW="5629118" imgH="7800790" progId="AcroExch.Document.7">
                  <p:embed/>
                </p:oleObj>
              </mc:Choice>
              <mc:Fallback>
                <p:oleObj name="Acrobat Document" r:id="rId14" imgW="5629118" imgH="7800790" progId="AcroExch.Document.7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57338"/>
                        <a:ext cx="3689350" cy="5113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10" name="Object 26"/>
          <p:cNvGraphicFramePr>
            <a:graphicFrameLocks noGrp="1" noChangeAspect="1"/>
          </p:cNvGraphicFramePr>
          <p:nvPr>
            <p:ph sz="half" idx="2"/>
          </p:nvPr>
        </p:nvGraphicFramePr>
        <p:xfrm>
          <a:off x="4932363" y="1125538"/>
          <a:ext cx="3689350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Acrobat Document" r:id="rId16" imgW="5629118" imgH="7800790" progId="AcroExch.Document.7">
                  <p:embed/>
                </p:oleObj>
              </mc:Choice>
              <mc:Fallback>
                <p:oleObj name="Acrobat Document" r:id="rId16" imgW="5629118" imgH="7800790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25538"/>
                        <a:ext cx="3689350" cy="511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599</TotalTime>
  <Words>204</Words>
  <Application>Microsoft Office PowerPoint</Application>
  <PresentationFormat>Skærmshow (4:3)</PresentationFormat>
  <Paragraphs>39</Paragraphs>
  <Slides>13</Slides>
  <Notes>13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Arial Rounded MT Bold</vt:lpstr>
      <vt:lpstr>default</vt:lpstr>
      <vt:lpstr>Acrobat Document</vt:lpstr>
      <vt:lpstr>PowerPoint-præsentation</vt:lpstr>
      <vt:lpstr>DET DOBBELTE KÆRLIGHEDS BUD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Flemming Mose Lauridsen</dc:creator>
  <cp:lastModifiedBy>Kristen Lindved</cp:lastModifiedBy>
  <cp:revision>32</cp:revision>
  <dcterms:created xsi:type="dcterms:W3CDTF">2006-09-30T22:43:22Z</dcterms:created>
  <dcterms:modified xsi:type="dcterms:W3CDTF">2017-07-07T09:07:03Z</dcterms:modified>
</cp:coreProperties>
</file>