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56" r:id="rId3"/>
    <p:sldId id="257" r:id="rId4"/>
    <p:sldId id="277" r:id="rId5"/>
    <p:sldId id="291" r:id="rId6"/>
    <p:sldId id="292" r:id="rId7"/>
    <p:sldId id="267" r:id="rId8"/>
    <p:sldId id="300" r:id="rId9"/>
    <p:sldId id="260" r:id="rId10"/>
    <p:sldId id="259" r:id="rId11"/>
    <p:sldId id="297" r:id="rId12"/>
    <p:sldId id="298" r:id="rId13"/>
    <p:sldId id="299" r:id="rId14"/>
    <p:sldId id="266" r:id="rId15"/>
  </p:sldIdLst>
  <p:sldSz cx="9144000" cy="6858000" type="screen4x3"/>
  <p:notesSz cx="6858000" cy="987425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37895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4F602F-09EB-4211-9D71-1626DDD6E76E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62025" y="741363"/>
            <a:ext cx="4935538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91063"/>
            <a:ext cx="548640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37895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265B5F-85D0-40F9-B484-3BB4AAD0350F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3D071-67BA-4308-8950-D96AD3A7EB18}" type="slidenum">
              <a:rPr lang="da-DK"/>
              <a:pPr/>
              <a:t>1</a:t>
            </a:fld>
            <a:endParaRPr lang="da-DK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0EFC84-DF00-41E9-9083-8AE6A52A0305}" type="slidenum">
              <a:rPr lang="da-DK"/>
              <a:pPr/>
              <a:t>10</a:t>
            </a:fld>
            <a:endParaRPr lang="da-DK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DBCFE9-1FDB-44F0-A5CD-93A115A4307C}" type="slidenum">
              <a:rPr lang="da-DK"/>
              <a:pPr/>
              <a:t>11</a:t>
            </a:fld>
            <a:endParaRPr lang="da-DK"/>
          </a:p>
        </p:txBody>
      </p:sp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E176BF-15F6-4CBE-9A0C-E4F02E886F62}" type="slidenum">
              <a:rPr lang="da-DK"/>
              <a:pPr/>
              <a:t>12</a:t>
            </a:fld>
            <a:endParaRPr lang="da-DK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6FFEDC-7CCD-48C6-8633-94D61F8326AD}" type="slidenum">
              <a:rPr lang="da-DK"/>
              <a:pPr/>
              <a:t>13</a:t>
            </a:fld>
            <a:endParaRPr lang="da-DK"/>
          </a:p>
        </p:txBody>
      </p:sp>
      <p:sp>
        <p:nvSpPr>
          <p:cNvPr id="12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2B16AF-B053-412A-A9FA-9F2CE7BE52F3}" type="slidenum">
              <a:rPr lang="da-DK"/>
              <a:pPr/>
              <a:t>14</a:t>
            </a:fld>
            <a:endParaRPr lang="da-DK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1138AE-5871-43DD-ABA3-464B3805E60A}" type="slidenum">
              <a:rPr lang="da-DK"/>
              <a:pPr/>
              <a:t>2</a:t>
            </a:fld>
            <a:endParaRPr lang="da-DK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DF5B98-C68D-4E70-986C-E064D05DD61C}" type="slidenum">
              <a:rPr lang="da-DK"/>
              <a:pPr/>
              <a:t>3</a:t>
            </a:fld>
            <a:endParaRPr lang="da-DK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70FD7B-6D41-4BDF-BA5F-0F1E36AB6183}" type="slidenum">
              <a:rPr lang="da-DK"/>
              <a:pPr/>
              <a:t>4</a:t>
            </a:fld>
            <a:endParaRPr lang="da-DK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EA08C-0C54-48DC-A88C-CB60B312F99F}" type="slidenum">
              <a:rPr lang="da-DK"/>
              <a:pPr/>
              <a:t>5</a:t>
            </a:fld>
            <a:endParaRPr lang="da-DK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3D6D5C-B012-4F40-9781-5D55B397726D}" type="slidenum">
              <a:rPr lang="da-DK"/>
              <a:pPr/>
              <a:t>6</a:t>
            </a:fld>
            <a:endParaRPr lang="da-DK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BE6484-2A70-4720-998A-42314B6BBB1A}" type="slidenum">
              <a:rPr lang="da-DK"/>
              <a:pPr/>
              <a:t>7</a:t>
            </a:fld>
            <a:endParaRPr lang="da-DK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6FCC36-7B41-4D9A-8CE0-0F1A9196BC8A}" type="slidenum">
              <a:rPr lang="da-DK"/>
              <a:pPr/>
              <a:t>8</a:t>
            </a:fld>
            <a:endParaRPr lang="da-DK"/>
          </a:p>
        </p:txBody>
      </p:sp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EEB585-7E78-402F-8828-677E2D85E5AE}" type="slidenum">
              <a:rPr lang="da-DK"/>
              <a:pPr/>
              <a:t>9</a:t>
            </a:fld>
            <a:endParaRPr lang="da-DK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8AA24-95F0-4D76-9C9E-F11FDC92E094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5DE48-EC84-45EB-AC00-7291D24A29D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5407F-83D6-41B4-B646-8F452917A03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23A16-42BD-47A2-B5B1-E4AAD2085421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676A0-688F-4D56-8249-C948EACE7D89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BC099-416E-4ED7-BCD8-ADB6761D958A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CAC16-DA7E-462B-8596-2084A8F148F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6C94D-3386-4DAD-98BC-A20BE71CECE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CFD3F-B9F7-4772-8A1F-0EB35307FB5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BF840-E6FC-4105-BDF0-2DAC3EE8AE3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AF152-C955-4476-AEDF-1512A4D25C0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4547A5-0069-47FA-B0E2-AE0CD07AFD2F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20.wm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2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23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3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6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8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9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Katekismus Projektet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0"/>
            <a:ext cx="809942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De ti Bu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15888"/>
            <a:ext cx="649287" cy="649287"/>
          </a:xfrm>
          <a:prstGeom prst="rect">
            <a:avLst/>
          </a:prstGeom>
          <a:noFill/>
        </p:spPr>
      </p:pic>
      <p:pic>
        <p:nvPicPr>
          <p:cNvPr id="16388" name="Picture 4" descr="Forsagels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775" y="115888"/>
            <a:ext cx="642938" cy="649287"/>
          </a:xfrm>
          <a:prstGeom prst="rect">
            <a:avLst/>
          </a:prstGeom>
          <a:noFill/>
        </p:spPr>
      </p:pic>
      <p:pic>
        <p:nvPicPr>
          <p:cNvPr id="16389" name="Picture 5" descr="Trosbekendels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938" y="115888"/>
            <a:ext cx="649287" cy="649287"/>
          </a:xfrm>
          <a:prstGeom prst="rect">
            <a:avLst/>
          </a:prstGeom>
          <a:noFill/>
        </p:spPr>
      </p:pic>
      <p:pic>
        <p:nvPicPr>
          <p:cNvPr id="16390" name="Picture 6" descr="Faderv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6100" y="115888"/>
            <a:ext cx="642938" cy="649287"/>
          </a:xfrm>
          <a:prstGeom prst="rect">
            <a:avLst/>
          </a:prstGeom>
          <a:noFill/>
        </p:spPr>
      </p:pic>
      <p:pic>
        <p:nvPicPr>
          <p:cNvPr id="16391" name="Picture 7" descr="Orde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263" y="115888"/>
            <a:ext cx="649287" cy="652462"/>
          </a:xfrm>
          <a:prstGeom prst="rect">
            <a:avLst/>
          </a:prstGeom>
          <a:noFill/>
        </p:spPr>
      </p:pic>
      <p:pic>
        <p:nvPicPr>
          <p:cNvPr id="16392" name="Picture 8" descr="Dåbe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425" y="115888"/>
            <a:ext cx="649288" cy="649287"/>
          </a:xfrm>
          <a:prstGeom prst="rect">
            <a:avLst/>
          </a:prstGeom>
          <a:noFill/>
        </p:spPr>
      </p:pic>
      <p:pic>
        <p:nvPicPr>
          <p:cNvPr id="16393" name="Picture 9" descr="Nadvere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32588" y="115888"/>
            <a:ext cx="649287" cy="642937"/>
          </a:xfrm>
          <a:prstGeom prst="rect">
            <a:avLst/>
          </a:prstGeom>
          <a:noFill/>
        </p:spPr>
      </p:pic>
      <p:pic>
        <p:nvPicPr>
          <p:cNvPr id="16394" name="Picture 10" descr="Skriftemålet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750" y="115888"/>
            <a:ext cx="642938" cy="649287"/>
          </a:xfrm>
          <a:prstGeom prst="rect">
            <a:avLst/>
          </a:prstGeom>
          <a:noFill/>
        </p:spPr>
      </p:pic>
      <p:pic>
        <p:nvPicPr>
          <p:cNvPr id="16395" name="Picture 11" descr="Morgen- og aftenbøn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316913" y="115888"/>
            <a:ext cx="642937" cy="649287"/>
          </a:xfrm>
          <a:prstGeom prst="rect">
            <a:avLst/>
          </a:prstGeom>
          <a:noFill/>
        </p:spPr>
      </p:pic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1835150" y="908050"/>
            <a:ext cx="7200900" cy="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pic>
        <p:nvPicPr>
          <p:cNvPr id="16397" name="Picture 13" descr="Katekismus Projektets log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1763713" cy="1493838"/>
          </a:xfrm>
          <a:prstGeom prst="rect">
            <a:avLst/>
          </a:prstGeom>
          <a:noFill/>
        </p:spPr>
      </p:pic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268538" y="3141663"/>
            <a:ext cx="3527425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 flipV="1">
            <a:off x="2339975" y="3141663"/>
            <a:ext cx="3455988" cy="1366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6410" name="Oval 26"/>
          <p:cNvSpPr>
            <a:spLocks noChangeArrowheads="1"/>
          </p:cNvSpPr>
          <p:nvPr/>
        </p:nvSpPr>
        <p:spPr bwMode="auto">
          <a:xfrm>
            <a:off x="3779838" y="3068638"/>
            <a:ext cx="576262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4067175" y="3284538"/>
            <a:ext cx="0" cy="8651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3851275" y="3500438"/>
            <a:ext cx="4333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pic>
        <p:nvPicPr>
          <p:cNvPr id="16413" name="Picture 29" descr="j023818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11863" y="3500438"/>
            <a:ext cx="1225550" cy="774700"/>
          </a:xfrm>
          <a:prstGeom prst="rect">
            <a:avLst/>
          </a:prstGeom>
          <a:noFill/>
        </p:spPr>
      </p:pic>
      <p:sp>
        <p:nvSpPr>
          <p:cNvPr id="16414" name="Line 30"/>
          <p:cNvSpPr>
            <a:spLocks noChangeShapeType="1"/>
          </p:cNvSpPr>
          <p:nvPr/>
        </p:nvSpPr>
        <p:spPr bwMode="auto">
          <a:xfrm flipH="1">
            <a:off x="5724525" y="2924175"/>
            <a:ext cx="863600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6588125" y="2924175"/>
            <a:ext cx="1008063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5724525" y="4365625"/>
            <a:ext cx="1871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pic>
        <p:nvPicPr>
          <p:cNvPr id="16417" name="Picture 33" descr="j028497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71550" y="2924175"/>
            <a:ext cx="1101725" cy="1657350"/>
          </a:xfrm>
          <a:prstGeom prst="rect">
            <a:avLst/>
          </a:prstGeom>
          <a:noFill/>
        </p:spPr>
      </p:pic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250825" y="5373688"/>
            <a:ext cx="8713788" cy="64135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b="1" i="1">
                <a:solidFill>
                  <a:schemeClr val="bg1"/>
                </a:solidFill>
              </a:rPr>
              <a:t>Intet menneske har noget i sig selv, andet end synd og skyld, at møde op med hos Gud!</a:t>
            </a:r>
            <a:r>
              <a:rPr lang="da-DK" b="1">
                <a:solidFill>
                  <a:schemeClr val="bg1"/>
                </a:solidFill>
              </a:rPr>
              <a:t> Grundlaget for retfærdiggørelsen er Jesu frelsesværk på Golgata!!!</a:t>
            </a:r>
          </a:p>
        </p:txBody>
      </p:sp>
      <p:sp>
        <p:nvSpPr>
          <p:cNvPr id="16419" name="Rectangle 35"/>
          <p:cNvSpPr>
            <a:spLocks noGrp="1" noChangeArrowheads="1"/>
          </p:cNvSpPr>
          <p:nvPr>
            <p:ph type="title"/>
          </p:nvPr>
        </p:nvSpPr>
        <p:spPr>
          <a:xfrm>
            <a:off x="684213" y="1341438"/>
            <a:ext cx="8229600" cy="935037"/>
          </a:xfrm>
        </p:spPr>
        <p:txBody>
          <a:bodyPr/>
          <a:lstStyle/>
          <a:p>
            <a:r>
              <a:rPr lang="da-DK">
                <a:solidFill>
                  <a:srgbClr val="A50021"/>
                </a:solidFill>
                <a:latin typeface="Arial Rounded MT Bold" pitchFamily="34" charset="0"/>
              </a:rPr>
              <a:t>LANGFREDAG  ÅR  33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8" grpId="0" animBg="1"/>
      <p:bldP spid="16409" grpId="0" animBg="1"/>
      <p:bldP spid="16410" grpId="0" animBg="1"/>
      <p:bldP spid="16411" grpId="0" animBg="1"/>
      <p:bldP spid="16412" grpId="0" animBg="1"/>
      <p:bldP spid="16414" grpId="0" animBg="1"/>
      <p:bldP spid="16415" grpId="0" animBg="1"/>
      <p:bldP spid="16416" grpId="0" animBg="1"/>
      <p:bldP spid="164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2" descr="De ti Bu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15888"/>
            <a:ext cx="649287" cy="649287"/>
          </a:xfrm>
          <a:prstGeom prst="rect">
            <a:avLst/>
          </a:prstGeom>
          <a:noFill/>
        </p:spPr>
      </p:pic>
      <p:pic>
        <p:nvPicPr>
          <p:cNvPr id="117763" name="Picture 3" descr="Forsagels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775" y="115888"/>
            <a:ext cx="642938" cy="649287"/>
          </a:xfrm>
          <a:prstGeom prst="rect">
            <a:avLst/>
          </a:prstGeom>
          <a:noFill/>
        </p:spPr>
      </p:pic>
      <p:pic>
        <p:nvPicPr>
          <p:cNvPr id="117764" name="Picture 4" descr="Trosbekendels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938" y="115888"/>
            <a:ext cx="649287" cy="649287"/>
          </a:xfrm>
          <a:prstGeom prst="rect">
            <a:avLst/>
          </a:prstGeom>
          <a:noFill/>
        </p:spPr>
      </p:pic>
      <p:pic>
        <p:nvPicPr>
          <p:cNvPr id="117765" name="Picture 5" descr="Faderv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6100" y="115888"/>
            <a:ext cx="642938" cy="649287"/>
          </a:xfrm>
          <a:prstGeom prst="rect">
            <a:avLst/>
          </a:prstGeom>
          <a:noFill/>
        </p:spPr>
      </p:pic>
      <p:pic>
        <p:nvPicPr>
          <p:cNvPr id="117766" name="Picture 6" descr="Orde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263" y="115888"/>
            <a:ext cx="649287" cy="652462"/>
          </a:xfrm>
          <a:prstGeom prst="rect">
            <a:avLst/>
          </a:prstGeom>
          <a:noFill/>
        </p:spPr>
      </p:pic>
      <p:pic>
        <p:nvPicPr>
          <p:cNvPr id="117767" name="Picture 7" descr="Dåbe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425" y="115888"/>
            <a:ext cx="649288" cy="649287"/>
          </a:xfrm>
          <a:prstGeom prst="rect">
            <a:avLst/>
          </a:prstGeom>
          <a:noFill/>
        </p:spPr>
      </p:pic>
      <p:pic>
        <p:nvPicPr>
          <p:cNvPr id="117768" name="Picture 8" descr="Nadvere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32588" y="115888"/>
            <a:ext cx="649287" cy="642937"/>
          </a:xfrm>
          <a:prstGeom prst="rect">
            <a:avLst/>
          </a:prstGeom>
          <a:noFill/>
        </p:spPr>
      </p:pic>
      <p:pic>
        <p:nvPicPr>
          <p:cNvPr id="117769" name="Picture 9" descr="Skriftemålet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750" y="115888"/>
            <a:ext cx="642938" cy="649287"/>
          </a:xfrm>
          <a:prstGeom prst="rect">
            <a:avLst/>
          </a:prstGeom>
          <a:noFill/>
        </p:spPr>
      </p:pic>
      <p:pic>
        <p:nvPicPr>
          <p:cNvPr id="117770" name="Picture 10" descr="Morgen- og aftenbøn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316913" y="115888"/>
            <a:ext cx="642937" cy="649287"/>
          </a:xfrm>
          <a:prstGeom prst="rect">
            <a:avLst/>
          </a:prstGeom>
          <a:noFill/>
        </p:spPr>
      </p:pic>
      <p:sp>
        <p:nvSpPr>
          <p:cNvPr id="117771" name="Line 11"/>
          <p:cNvSpPr>
            <a:spLocks noChangeShapeType="1"/>
          </p:cNvSpPr>
          <p:nvPr/>
        </p:nvSpPr>
        <p:spPr bwMode="auto">
          <a:xfrm>
            <a:off x="1835150" y="908050"/>
            <a:ext cx="7200900" cy="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pic>
        <p:nvPicPr>
          <p:cNvPr id="117772" name="Picture 12" descr="Katekismus Projektets log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1763713" cy="1493838"/>
          </a:xfrm>
          <a:prstGeom prst="rect">
            <a:avLst/>
          </a:prstGeom>
          <a:noFill/>
        </p:spPr>
      </p:pic>
      <p:sp>
        <p:nvSpPr>
          <p:cNvPr id="117773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686800" cy="2736850"/>
          </a:xfrm>
        </p:spPr>
        <p:txBody>
          <a:bodyPr/>
          <a:lstStyle/>
          <a:p>
            <a:r>
              <a:rPr lang="da-DK">
                <a:solidFill>
                  <a:srgbClr val="A50021"/>
                </a:solidFill>
                <a:latin typeface="Arial Rounded MT Bold" pitchFamily="34" charset="0"/>
              </a:rPr>
              <a:t>TROSVISHED = </a:t>
            </a:r>
          </a:p>
          <a:p>
            <a:pPr>
              <a:buFontTx/>
              <a:buNone/>
            </a:pPr>
            <a:r>
              <a:rPr lang="da-DK">
                <a:solidFill>
                  <a:srgbClr val="A50021"/>
                </a:solidFill>
                <a:latin typeface="Arial Rounded MT Bold" pitchFamily="34" charset="0"/>
              </a:rPr>
              <a:t>          Visheden om Guds ords sandhed!</a:t>
            </a:r>
          </a:p>
          <a:p>
            <a:r>
              <a:rPr lang="da-DK">
                <a:solidFill>
                  <a:srgbClr val="A50021"/>
                </a:solidFill>
                <a:latin typeface="Arial Rounded MT Bold" pitchFamily="34" charset="0"/>
              </a:rPr>
              <a:t>Sat på spidsen</a:t>
            </a:r>
          </a:p>
          <a:p>
            <a:pPr lvl="2">
              <a:buFont typeface="Wingdings" pitchFamily="2" charset="2"/>
              <a:buChar char="Ø"/>
            </a:pPr>
            <a:r>
              <a:rPr lang="da-DK">
                <a:solidFill>
                  <a:srgbClr val="A50021"/>
                </a:solidFill>
                <a:latin typeface="Arial Rounded MT Bold" pitchFamily="34" charset="0"/>
              </a:rPr>
              <a:t> Uden læren er troen blød, slatten og uformelig</a:t>
            </a:r>
          </a:p>
          <a:p>
            <a:pPr lvl="2">
              <a:buFont typeface="Wingdings" pitchFamily="2" charset="2"/>
              <a:buChar char="Ø"/>
            </a:pPr>
            <a:r>
              <a:rPr lang="da-DK">
                <a:solidFill>
                  <a:srgbClr val="A50021"/>
                </a:solidFill>
                <a:latin typeface="Arial Rounded MT Bold" pitchFamily="34" charset="0"/>
              </a:rPr>
              <a:t> Uden tro er læren uhyggelig og tør som et skelet</a:t>
            </a:r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827088" y="4365625"/>
            <a:ext cx="7561262" cy="2074863"/>
          </a:xfrm>
          <a:prstGeom prst="rect">
            <a:avLst/>
          </a:prstGeom>
          <a:solidFill>
            <a:srgbClr val="A50021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sz="3200" b="1">
                <a:solidFill>
                  <a:schemeClr val="bg1"/>
                </a:solidFill>
                <a:latin typeface="Arial Rounded MT Bold" pitchFamily="34" charset="0"/>
              </a:rPr>
              <a:t>SUND KRISTENDOM:</a:t>
            </a:r>
          </a:p>
          <a:p>
            <a:pPr algn="ctr">
              <a:spcBef>
                <a:spcPct val="50000"/>
              </a:spcBef>
            </a:pPr>
            <a:r>
              <a:rPr lang="da-DK" sz="2800" b="1" i="1">
                <a:solidFill>
                  <a:schemeClr val="bg1"/>
                </a:solidFill>
              </a:rPr>
              <a:t>Jeg tror, at Jesus Kristus er min </a:t>
            </a:r>
            <a:r>
              <a:rPr lang="da-DK" sz="2800" b="1" i="1" u="sng">
                <a:solidFill>
                  <a:schemeClr val="bg1"/>
                </a:solidFill>
              </a:rPr>
              <a:t>Herre</a:t>
            </a:r>
            <a:r>
              <a:rPr lang="da-DK" sz="2800" b="1" i="1">
                <a:solidFill>
                  <a:schemeClr val="bg1"/>
                </a:solidFill>
              </a:rPr>
              <a:t> – at han har befriet mig … - at han har tilgivet mig … for at jeg skal være hans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7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7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7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7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11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3" grpId="0" uiExpand="1" build="p"/>
      <p:bldP spid="1177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2" descr="De ti Bu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15888"/>
            <a:ext cx="649287" cy="649287"/>
          </a:xfrm>
          <a:prstGeom prst="rect">
            <a:avLst/>
          </a:prstGeom>
          <a:noFill/>
        </p:spPr>
      </p:pic>
      <p:pic>
        <p:nvPicPr>
          <p:cNvPr id="119811" name="Picture 3" descr="Forsagels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775" y="115888"/>
            <a:ext cx="642938" cy="649287"/>
          </a:xfrm>
          <a:prstGeom prst="rect">
            <a:avLst/>
          </a:prstGeom>
          <a:noFill/>
        </p:spPr>
      </p:pic>
      <p:pic>
        <p:nvPicPr>
          <p:cNvPr id="119812" name="Picture 4" descr="Trosbekendels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938" y="115888"/>
            <a:ext cx="649287" cy="649287"/>
          </a:xfrm>
          <a:prstGeom prst="rect">
            <a:avLst/>
          </a:prstGeom>
          <a:noFill/>
        </p:spPr>
      </p:pic>
      <p:pic>
        <p:nvPicPr>
          <p:cNvPr id="119813" name="Picture 5" descr="Faderv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6100" y="115888"/>
            <a:ext cx="642938" cy="649287"/>
          </a:xfrm>
          <a:prstGeom prst="rect">
            <a:avLst/>
          </a:prstGeom>
          <a:noFill/>
        </p:spPr>
      </p:pic>
      <p:pic>
        <p:nvPicPr>
          <p:cNvPr id="119814" name="Picture 6" descr="Orde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263" y="115888"/>
            <a:ext cx="649287" cy="652462"/>
          </a:xfrm>
          <a:prstGeom prst="rect">
            <a:avLst/>
          </a:prstGeom>
          <a:noFill/>
        </p:spPr>
      </p:pic>
      <p:pic>
        <p:nvPicPr>
          <p:cNvPr id="119815" name="Picture 7" descr="Dåbe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425" y="115888"/>
            <a:ext cx="649288" cy="649287"/>
          </a:xfrm>
          <a:prstGeom prst="rect">
            <a:avLst/>
          </a:prstGeom>
          <a:noFill/>
        </p:spPr>
      </p:pic>
      <p:pic>
        <p:nvPicPr>
          <p:cNvPr id="119816" name="Picture 8" descr="Nadvere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32588" y="115888"/>
            <a:ext cx="649287" cy="642937"/>
          </a:xfrm>
          <a:prstGeom prst="rect">
            <a:avLst/>
          </a:prstGeom>
          <a:noFill/>
        </p:spPr>
      </p:pic>
      <p:pic>
        <p:nvPicPr>
          <p:cNvPr id="119817" name="Picture 9" descr="Skriftemålet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750" y="115888"/>
            <a:ext cx="642938" cy="649287"/>
          </a:xfrm>
          <a:prstGeom prst="rect">
            <a:avLst/>
          </a:prstGeom>
          <a:noFill/>
        </p:spPr>
      </p:pic>
      <p:pic>
        <p:nvPicPr>
          <p:cNvPr id="119818" name="Picture 10" descr="Morgen- og aftenbøn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316913" y="115888"/>
            <a:ext cx="642937" cy="649287"/>
          </a:xfrm>
          <a:prstGeom prst="rect">
            <a:avLst/>
          </a:prstGeom>
          <a:noFill/>
        </p:spPr>
      </p:pic>
      <p:sp>
        <p:nvSpPr>
          <p:cNvPr id="119819" name="Line 11"/>
          <p:cNvSpPr>
            <a:spLocks noChangeShapeType="1"/>
          </p:cNvSpPr>
          <p:nvPr/>
        </p:nvSpPr>
        <p:spPr bwMode="auto">
          <a:xfrm>
            <a:off x="1835150" y="908050"/>
            <a:ext cx="7200900" cy="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pic>
        <p:nvPicPr>
          <p:cNvPr id="119820" name="Picture 12" descr="Katekismus Projektets log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1763713" cy="1493838"/>
          </a:xfrm>
          <a:prstGeom prst="rect">
            <a:avLst/>
          </a:prstGeom>
          <a:noFill/>
        </p:spPr>
      </p:pic>
      <p:sp>
        <p:nvSpPr>
          <p:cNvPr id="119822" name="Text Box 14"/>
          <p:cNvSpPr txBox="1">
            <a:spLocks noChangeArrowheads="1"/>
          </p:cNvSpPr>
          <p:nvPr/>
        </p:nvSpPr>
        <p:spPr bwMode="auto">
          <a:xfrm>
            <a:off x="323850" y="1989138"/>
            <a:ext cx="4321175" cy="2014537"/>
          </a:xfrm>
          <a:prstGeom prst="rect">
            <a:avLst/>
          </a:prstGeom>
          <a:solidFill>
            <a:srgbClr val="A50021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sz="2800" b="1">
                <a:solidFill>
                  <a:schemeClr val="bg1"/>
                </a:solidFill>
              </a:rPr>
              <a:t>C.O.Rosenius:</a:t>
            </a:r>
          </a:p>
          <a:p>
            <a:pPr>
              <a:spcBef>
                <a:spcPct val="50000"/>
              </a:spcBef>
            </a:pPr>
            <a:r>
              <a:rPr lang="da-DK" sz="2800" b="1" i="1">
                <a:solidFill>
                  <a:schemeClr val="bg1"/>
                </a:solidFill>
              </a:rPr>
              <a:t>Hvis du vil frelses af nåde alene ved tro på Kristus, da er du frelst !</a:t>
            </a:r>
          </a:p>
        </p:txBody>
      </p:sp>
      <p:pic>
        <p:nvPicPr>
          <p:cNvPr id="119823" name="Picture 15" descr="Frihe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59338" y="1484313"/>
            <a:ext cx="4183062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19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9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8" name="Picture 2" descr="De ti Bu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15888"/>
            <a:ext cx="649287" cy="649287"/>
          </a:xfrm>
          <a:prstGeom prst="rect">
            <a:avLst/>
          </a:prstGeom>
          <a:noFill/>
        </p:spPr>
      </p:pic>
      <p:pic>
        <p:nvPicPr>
          <p:cNvPr id="121859" name="Picture 3" descr="Forsagels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775" y="115888"/>
            <a:ext cx="642938" cy="649287"/>
          </a:xfrm>
          <a:prstGeom prst="rect">
            <a:avLst/>
          </a:prstGeom>
          <a:noFill/>
        </p:spPr>
      </p:pic>
      <p:pic>
        <p:nvPicPr>
          <p:cNvPr id="121860" name="Picture 4" descr="Trosbekendels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938" y="115888"/>
            <a:ext cx="649287" cy="649287"/>
          </a:xfrm>
          <a:prstGeom prst="rect">
            <a:avLst/>
          </a:prstGeom>
          <a:noFill/>
        </p:spPr>
      </p:pic>
      <p:pic>
        <p:nvPicPr>
          <p:cNvPr id="121861" name="Picture 5" descr="Faderv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6100" y="115888"/>
            <a:ext cx="642938" cy="649287"/>
          </a:xfrm>
          <a:prstGeom prst="rect">
            <a:avLst/>
          </a:prstGeom>
          <a:noFill/>
        </p:spPr>
      </p:pic>
      <p:pic>
        <p:nvPicPr>
          <p:cNvPr id="121862" name="Picture 6" descr="Orde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263" y="115888"/>
            <a:ext cx="649287" cy="652462"/>
          </a:xfrm>
          <a:prstGeom prst="rect">
            <a:avLst/>
          </a:prstGeom>
          <a:noFill/>
        </p:spPr>
      </p:pic>
      <p:pic>
        <p:nvPicPr>
          <p:cNvPr id="121863" name="Picture 7" descr="Dåbe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425" y="115888"/>
            <a:ext cx="649288" cy="649287"/>
          </a:xfrm>
          <a:prstGeom prst="rect">
            <a:avLst/>
          </a:prstGeom>
          <a:noFill/>
        </p:spPr>
      </p:pic>
      <p:pic>
        <p:nvPicPr>
          <p:cNvPr id="121864" name="Picture 8" descr="Nadvere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32588" y="115888"/>
            <a:ext cx="649287" cy="642937"/>
          </a:xfrm>
          <a:prstGeom prst="rect">
            <a:avLst/>
          </a:prstGeom>
          <a:noFill/>
        </p:spPr>
      </p:pic>
      <p:pic>
        <p:nvPicPr>
          <p:cNvPr id="121865" name="Picture 9" descr="Skriftemålet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750" y="115888"/>
            <a:ext cx="642938" cy="649287"/>
          </a:xfrm>
          <a:prstGeom prst="rect">
            <a:avLst/>
          </a:prstGeom>
          <a:noFill/>
        </p:spPr>
      </p:pic>
      <p:pic>
        <p:nvPicPr>
          <p:cNvPr id="121866" name="Picture 10" descr="Morgen- og aftenbøn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316913" y="115888"/>
            <a:ext cx="642937" cy="649287"/>
          </a:xfrm>
          <a:prstGeom prst="rect">
            <a:avLst/>
          </a:prstGeom>
          <a:noFill/>
        </p:spPr>
      </p:pic>
      <p:sp>
        <p:nvSpPr>
          <p:cNvPr id="121867" name="Line 11"/>
          <p:cNvSpPr>
            <a:spLocks noChangeShapeType="1"/>
          </p:cNvSpPr>
          <p:nvPr/>
        </p:nvSpPr>
        <p:spPr bwMode="auto">
          <a:xfrm>
            <a:off x="1835150" y="908050"/>
            <a:ext cx="7200900" cy="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pic>
        <p:nvPicPr>
          <p:cNvPr id="121868" name="Picture 12" descr="Katekismus Projektets log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1763713" cy="1493838"/>
          </a:xfrm>
          <a:prstGeom prst="rect">
            <a:avLst/>
          </a:prstGeom>
          <a:noFill/>
        </p:spPr>
      </p:pic>
      <p:sp>
        <p:nvSpPr>
          <p:cNvPr id="121869" name="Text Box 13"/>
          <p:cNvSpPr txBox="1">
            <a:spLocks noChangeArrowheads="1"/>
          </p:cNvSpPr>
          <p:nvPr/>
        </p:nvSpPr>
        <p:spPr bwMode="auto">
          <a:xfrm>
            <a:off x="323850" y="1916113"/>
            <a:ext cx="4464050" cy="519112"/>
          </a:xfrm>
          <a:prstGeom prst="rect">
            <a:avLst/>
          </a:prstGeom>
          <a:solidFill>
            <a:srgbClr val="A50021"/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sz="2800" b="1">
                <a:solidFill>
                  <a:schemeClr val="bg1"/>
                </a:solidFill>
              </a:rPr>
              <a:t>”Én er død for alle!”</a:t>
            </a:r>
            <a:endParaRPr lang="da-DK" sz="2800" b="1" i="1">
              <a:solidFill>
                <a:schemeClr val="bg1"/>
              </a:solidFill>
            </a:endParaRPr>
          </a:p>
        </p:txBody>
      </p:sp>
      <p:pic>
        <p:nvPicPr>
          <p:cNvPr id="121871" name="Picture 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92725" y="1052513"/>
            <a:ext cx="3678238" cy="55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1872" name="Text Box 16"/>
          <p:cNvSpPr txBox="1">
            <a:spLocks noChangeArrowheads="1"/>
          </p:cNvSpPr>
          <p:nvPr/>
        </p:nvSpPr>
        <p:spPr bwMode="auto">
          <a:xfrm>
            <a:off x="323850" y="3141663"/>
            <a:ext cx="4464050" cy="1493837"/>
          </a:xfrm>
          <a:prstGeom prst="rect">
            <a:avLst/>
          </a:prstGeom>
          <a:solidFill>
            <a:srgbClr val="A50021"/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sz="3200" b="1">
                <a:solidFill>
                  <a:schemeClr val="bg1"/>
                </a:solidFill>
              </a:rPr>
              <a:t>Jeg tror, at Jesus Kristus er MIN Herre –</a:t>
            </a:r>
            <a:r>
              <a:rPr lang="da-DK" sz="2800" b="1">
                <a:solidFill>
                  <a:schemeClr val="bg1"/>
                </a:solidFill>
              </a:rPr>
              <a:t> befriet &amp; tilgivet mig</a:t>
            </a:r>
            <a:endParaRPr lang="da-DK" sz="2800" b="1" i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9" grpId="0" animBg="1"/>
      <p:bldP spid="12187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Katekismus Projektet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0"/>
            <a:ext cx="809942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e ti Bu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15888"/>
            <a:ext cx="649287" cy="649287"/>
          </a:xfrm>
          <a:prstGeom prst="rect">
            <a:avLst/>
          </a:prstGeom>
          <a:noFill/>
        </p:spPr>
      </p:pic>
      <p:pic>
        <p:nvPicPr>
          <p:cNvPr id="2053" name="Picture 5" descr="Forsagels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775" y="115888"/>
            <a:ext cx="642938" cy="649287"/>
          </a:xfrm>
          <a:prstGeom prst="rect">
            <a:avLst/>
          </a:prstGeom>
          <a:noFill/>
        </p:spPr>
      </p:pic>
      <p:pic>
        <p:nvPicPr>
          <p:cNvPr id="2054" name="Picture 6" descr="Trosbekendels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938" y="115888"/>
            <a:ext cx="649287" cy="649287"/>
          </a:xfrm>
          <a:prstGeom prst="rect">
            <a:avLst/>
          </a:prstGeom>
          <a:noFill/>
        </p:spPr>
      </p:pic>
      <p:pic>
        <p:nvPicPr>
          <p:cNvPr id="2055" name="Picture 7" descr="Faderv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6100" y="115888"/>
            <a:ext cx="642938" cy="649287"/>
          </a:xfrm>
          <a:prstGeom prst="rect">
            <a:avLst/>
          </a:prstGeom>
          <a:noFill/>
        </p:spPr>
      </p:pic>
      <p:pic>
        <p:nvPicPr>
          <p:cNvPr id="2056" name="Picture 8" descr="Orde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263" y="115888"/>
            <a:ext cx="649287" cy="652462"/>
          </a:xfrm>
          <a:prstGeom prst="rect">
            <a:avLst/>
          </a:prstGeom>
          <a:noFill/>
        </p:spPr>
      </p:pic>
      <p:pic>
        <p:nvPicPr>
          <p:cNvPr id="2057" name="Picture 9" descr="Dåbe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425" y="115888"/>
            <a:ext cx="649288" cy="649287"/>
          </a:xfrm>
          <a:prstGeom prst="rect">
            <a:avLst/>
          </a:prstGeom>
          <a:noFill/>
        </p:spPr>
      </p:pic>
      <p:pic>
        <p:nvPicPr>
          <p:cNvPr id="2058" name="Picture 10" descr="Nadvere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32588" y="115888"/>
            <a:ext cx="649287" cy="642937"/>
          </a:xfrm>
          <a:prstGeom prst="rect">
            <a:avLst/>
          </a:prstGeom>
          <a:noFill/>
        </p:spPr>
      </p:pic>
      <p:pic>
        <p:nvPicPr>
          <p:cNvPr id="2059" name="Picture 11" descr="Skriftemålet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750" y="115888"/>
            <a:ext cx="642938" cy="649287"/>
          </a:xfrm>
          <a:prstGeom prst="rect">
            <a:avLst/>
          </a:prstGeom>
          <a:noFill/>
        </p:spPr>
      </p:pic>
      <p:pic>
        <p:nvPicPr>
          <p:cNvPr id="2060" name="Picture 12" descr="Morgen- og aftenbøn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316913" y="115888"/>
            <a:ext cx="642937" cy="649287"/>
          </a:xfrm>
          <a:prstGeom prst="rect">
            <a:avLst/>
          </a:prstGeom>
          <a:noFill/>
        </p:spPr>
      </p:pic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1835150" y="908050"/>
            <a:ext cx="7200900" cy="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pic>
        <p:nvPicPr>
          <p:cNvPr id="2068" name="Picture 20" descr="Katekismus Projektets log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1763713" cy="1493838"/>
          </a:xfrm>
          <a:prstGeom prst="rect">
            <a:avLst/>
          </a:prstGeom>
          <a:noFill/>
        </p:spPr>
      </p:pic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8229600" cy="1143000"/>
          </a:xfrm>
        </p:spPr>
        <p:txBody>
          <a:bodyPr/>
          <a:lstStyle/>
          <a:p>
            <a:r>
              <a:rPr lang="da-DK" sz="6000">
                <a:solidFill>
                  <a:srgbClr val="A50021"/>
                </a:solidFill>
                <a:latin typeface="Arial Rounded MT Bold" pitchFamily="34" charset="0"/>
              </a:rPr>
              <a:t>TROSBEKENDELSEN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0" y="2205038"/>
            <a:ext cx="9144000" cy="431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da-DK" sz="2400">
                <a:solidFill>
                  <a:srgbClr val="A50021"/>
                </a:solidFill>
                <a:latin typeface="Arial Rounded MT Bold" pitchFamily="34" charset="0"/>
              </a:rPr>
              <a:t>”Jeg tror på Jesus Kristus” … 2. del</a:t>
            </a:r>
          </a:p>
        </p:txBody>
      </p:sp>
      <p:pic>
        <p:nvPicPr>
          <p:cNvPr id="2074" name="Picture 26" descr="Luther som u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08175" y="3284538"/>
            <a:ext cx="243522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5" name="Picture 27" descr="katekismu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92725" y="3141663"/>
            <a:ext cx="2290763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De ti Bu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15888"/>
            <a:ext cx="649287" cy="649287"/>
          </a:xfrm>
          <a:prstGeom prst="rect">
            <a:avLst/>
          </a:prstGeom>
          <a:noFill/>
        </p:spPr>
      </p:pic>
      <p:pic>
        <p:nvPicPr>
          <p:cNvPr id="9221" name="Picture 5" descr="Forsagels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775" y="115888"/>
            <a:ext cx="642938" cy="649287"/>
          </a:xfrm>
          <a:prstGeom prst="rect">
            <a:avLst/>
          </a:prstGeom>
          <a:noFill/>
        </p:spPr>
      </p:pic>
      <p:pic>
        <p:nvPicPr>
          <p:cNvPr id="9222" name="Picture 6" descr="Trosbekendels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938" y="115888"/>
            <a:ext cx="649287" cy="649287"/>
          </a:xfrm>
          <a:prstGeom prst="rect">
            <a:avLst/>
          </a:prstGeom>
          <a:noFill/>
        </p:spPr>
      </p:pic>
      <p:pic>
        <p:nvPicPr>
          <p:cNvPr id="9223" name="Picture 7" descr="Faderv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6100" y="115888"/>
            <a:ext cx="642938" cy="649287"/>
          </a:xfrm>
          <a:prstGeom prst="rect">
            <a:avLst/>
          </a:prstGeom>
          <a:noFill/>
        </p:spPr>
      </p:pic>
      <p:pic>
        <p:nvPicPr>
          <p:cNvPr id="9224" name="Picture 8" descr="Orde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263" y="115888"/>
            <a:ext cx="649287" cy="652462"/>
          </a:xfrm>
          <a:prstGeom prst="rect">
            <a:avLst/>
          </a:prstGeom>
          <a:noFill/>
        </p:spPr>
      </p:pic>
      <p:pic>
        <p:nvPicPr>
          <p:cNvPr id="9225" name="Picture 9" descr="Dåbe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425" y="115888"/>
            <a:ext cx="649288" cy="649287"/>
          </a:xfrm>
          <a:prstGeom prst="rect">
            <a:avLst/>
          </a:prstGeom>
          <a:noFill/>
        </p:spPr>
      </p:pic>
      <p:pic>
        <p:nvPicPr>
          <p:cNvPr id="9226" name="Picture 10" descr="Nadvere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32588" y="115888"/>
            <a:ext cx="649287" cy="642937"/>
          </a:xfrm>
          <a:prstGeom prst="rect">
            <a:avLst/>
          </a:prstGeom>
          <a:noFill/>
        </p:spPr>
      </p:pic>
      <p:pic>
        <p:nvPicPr>
          <p:cNvPr id="9227" name="Picture 11" descr="Skriftemålet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750" y="115888"/>
            <a:ext cx="642938" cy="649287"/>
          </a:xfrm>
          <a:prstGeom prst="rect">
            <a:avLst/>
          </a:prstGeom>
          <a:noFill/>
        </p:spPr>
      </p:pic>
      <p:pic>
        <p:nvPicPr>
          <p:cNvPr id="9228" name="Picture 12" descr="Morgen- og aftenbøn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316913" y="115888"/>
            <a:ext cx="642937" cy="649287"/>
          </a:xfrm>
          <a:prstGeom prst="rect">
            <a:avLst/>
          </a:prstGeom>
          <a:noFill/>
        </p:spPr>
      </p:pic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1835150" y="908050"/>
            <a:ext cx="7200900" cy="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pic>
        <p:nvPicPr>
          <p:cNvPr id="9231" name="Picture 15" descr="Katekismus Projektets log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1763713" cy="1493838"/>
          </a:xfrm>
          <a:prstGeom prst="rect">
            <a:avLst/>
          </a:prstGeom>
          <a:noFill/>
        </p:spPr>
      </p:pic>
      <p:pic>
        <p:nvPicPr>
          <p:cNvPr id="9239" name="Picture 23" descr="Trosbekendels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388" y="4797425"/>
            <a:ext cx="1657350" cy="1657350"/>
          </a:xfrm>
          <a:prstGeom prst="rect">
            <a:avLst/>
          </a:prstGeom>
          <a:noFill/>
        </p:spPr>
      </p:pic>
      <p:pic>
        <p:nvPicPr>
          <p:cNvPr id="9240" name="Picture 24" descr="Jesus retfærdiggør (2)"/>
          <p:cNvPicPr>
            <a:picLocks noChangeAspect="1" noChangeArrowheads="1"/>
          </p:cNvPicPr>
          <p:nvPr/>
        </p:nvPicPr>
        <p:blipFill>
          <a:blip r:embed="rId13" cstate="print"/>
          <a:srcRect l="6519" t="1054" r="1981" b="5827"/>
          <a:stretch>
            <a:fillRect/>
          </a:stretch>
        </p:blipFill>
        <p:spPr bwMode="auto">
          <a:xfrm>
            <a:off x="2051050" y="981075"/>
            <a:ext cx="4449763" cy="587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De ti Bu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15888"/>
            <a:ext cx="649287" cy="649287"/>
          </a:xfrm>
          <a:prstGeom prst="rect">
            <a:avLst/>
          </a:prstGeom>
          <a:noFill/>
        </p:spPr>
      </p:pic>
      <p:pic>
        <p:nvPicPr>
          <p:cNvPr id="60419" name="Picture 3" descr="Forsagels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775" y="115888"/>
            <a:ext cx="642938" cy="649287"/>
          </a:xfrm>
          <a:prstGeom prst="rect">
            <a:avLst/>
          </a:prstGeom>
          <a:noFill/>
        </p:spPr>
      </p:pic>
      <p:pic>
        <p:nvPicPr>
          <p:cNvPr id="60420" name="Picture 4" descr="Trosbekendels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938" y="115888"/>
            <a:ext cx="649287" cy="649287"/>
          </a:xfrm>
          <a:prstGeom prst="rect">
            <a:avLst/>
          </a:prstGeom>
          <a:noFill/>
        </p:spPr>
      </p:pic>
      <p:pic>
        <p:nvPicPr>
          <p:cNvPr id="60421" name="Picture 5" descr="Faderv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6100" y="115888"/>
            <a:ext cx="642938" cy="649287"/>
          </a:xfrm>
          <a:prstGeom prst="rect">
            <a:avLst/>
          </a:prstGeom>
          <a:noFill/>
        </p:spPr>
      </p:pic>
      <p:pic>
        <p:nvPicPr>
          <p:cNvPr id="60422" name="Picture 6" descr="Orde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263" y="115888"/>
            <a:ext cx="649287" cy="652462"/>
          </a:xfrm>
          <a:prstGeom prst="rect">
            <a:avLst/>
          </a:prstGeom>
          <a:noFill/>
        </p:spPr>
      </p:pic>
      <p:pic>
        <p:nvPicPr>
          <p:cNvPr id="60423" name="Picture 7" descr="Dåbe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425" y="115888"/>
            <a:ext cx="649288" cy="649287"/>
          </a:xfrm>
          <a:prstGeom prst="rect">
            <a:avLst/>
          </a:prstGeom>
          <a:noFill/>
        </p:spPr>
      </p:pic>
      <p:pic>
        <p:nvPicPr>
          <p:cNvPr id="60424" name="Picture 8" descr="Nadvere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32588" y="115888"/>
            <a:ext cx="649287" cy="642937"/>
          </a:xfrm>
          <a:prstGeom prst="rect">
            <a:avLst/>
          </a:prstGeom>
          <a:noFill/>
        </p:spPr>
      </p:pic>
      <p:pic>
        <p:nvPicPr>
          <p:cNvPr id="60425" name="Picture 9" descr="Skriftemålet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750" y="115888"/>
            <a:ext cx="642938" cy="649287"/>
          </a:xfrm>
          <a:prstGeom prst="rect">
            <a:avLst/>
          </a:prstGeom>
          <a:noFill/>
        </p:spPr>
      </p:pic>
      <p:pic>
        <p:nvPicPr>
          <p:cNvPr id="60426" name="Picture 10" descr="Morgen- og aftenbøn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316913" y="115888"/>
            <a:ext cx="642937" cy="649287"/>
          </a:xfrm>
          <a:prstGeom prst="rect">
            <a:avLst/>
          </a:prstGeom>
          <a:noFill/>
        </p:spPr>
      </p:pic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1835150" y="908050"/>
            <a:ext cx="7200900" cy="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pic>
        <p:nvPicPr>
          <p:cNvPr id="60428" name="Picture 12" descr="Salmer og kirkesang S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25400"/>
            <a:ext cx="1692275" cy="1411288"/>
          </a:xfrm>
          <a:prstGeom prst="rect">
            <a:avLst/>
          </a:prstGeom>
          <a:noFill/>
        </p:spPr>
      </p:pic>
      <p:sp>
        <p:nvSpPr>
          <p:cNvPr id="60429" name="WordArt 13"/>
          <p:cNvSpPr>
            <a:spLocks noChangeArrowheads="1" noChangeShapeType="1" noTextEdit="1"/>
          </p:cNvSpPr>
          <p:nvPr/>
        </p:nvSpPr>
        <p:spPr bwMode="auto">
          <a:xfrm rot="5400000">
            <a:off x="5687219" y="3609182"/>
            <a:ext cx="5616575" cy="503237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da-DK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BØRNESANGE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6156325" y="1052513"/>
            <a:ext cx="1800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3200">
                <a:solidFill>
                  <a:srgbClr val="A50021"/>
                </a:solidFill>
                <a:latin typeface="Arial Rounded MT Bold" pitchFamily="34" charset="0"/>
              </a:rPr>
              <a:t>Nr. 56 </a:t>
            </a:r>
            <a:r>
              <a:rPr lang="da-DK" sz="2000">
                <a:solidFill>
                  <a:srgbClr val="A50021"/>
                </a:solidFill>
                <a:latin typeface="Arial Rounded MT Bold" pitchFamily="34" charset="0"/>
              </a:rPr>
              <a:t>/1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395288" y="1484313"/>
            <a:ext cx="7345362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3600">
                <a:solidFill>
                  <a:srgbClr val="A50021"/>
                </a:solidFill>
                <a:latin typeface="Arial Rounded MT Bold" pitchFamily="34" charset="0"/>
              </a:rPr>
              <a:t>På Golgata han led,                 på Golgata han led.                     Han synden bar for dig og mig, da på Golgata han led.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3600">
                <a:solidFill>
                  <a:srgbClr val="A50021"/>
                </a:solidFill>
                <a:latin typeface="Arial Rounded MT Bold" pitchFamily="34" charset="0"/>
              </a:rPr>
              <a:t>Fra graven han opstod,           fra graven han opstod.             Han sejr vandt for dig og mig,  da fra graven han opstod.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9" grpId="0" animBg="1"/>
      <p:bldP spid="604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De ti Bu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15888"/>
            <a:ext cx="649287" cy="649287"/>
          </a:xfrm>
          <a:prstGeom prst="rect">
            <a:avLst/>
          </a:prstGeom>
          <a:noFill/>
        </p:spPr>
      </p:pic>
      <p:pic>
        <p:nvPicPr>
          <p:cNvPr id="99331" name="Picture 3" descr="Forsagels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775" y="115888"/>
            <a:ext cx="642938" cy="649287"/>
          </a:xfrm>
          <a:prstGeom prst="rect">
            <a:avLst/>
          </a:prstGeom>
          <a:noFill/>
        </p:spPr>
      </p:pic>
      <p:pic>
        <p:nvPicPr>
          <p:cNvPr id="99332" name="Picture 4" descr="Trosbekendels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938" y="115888"/>
            <a:ext cx="649287" cy="649287"/>
          </a:xfrm>
          <a:prstGeom prst="rect">
            <a:avLst/>
          </a:prstGeom>
          <a:noFill/>
        </p:spPr>
      </p:pic>
      <p:pic>
        <p:nvPicPr>
          <p:cNvPr id="99333" name="Picture 5" descr="Faderv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6100" y="115888"/>
            <a:ext cx="642938" cy="649287"/>
          </a:xfrm>
          <a:prstGeom prst="rect">
            <a:avLst/>
          </a:prstGeom>
          <a:noFill/>
        </p:spPr>
      </p:pic>
      <p:pic>
        <p:nvPicPr>
          <p:cNvPr id="99334" name="Picture 6" descr="Orde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263" y="115888"/>
            <a:ext cx="649287" cy="652462"/>
          </a:xfrm>
          <a:prstGeom prst="rect">
            <a:avLst/>
          </a:prstGeom>
          <a:noFill/>
        </p:spPr>
      </p:pic>
      <p:pic>
        <p:nvPicPr>
          <p:cNvPr id="99335" name="Picture 7" descr="Dåbe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425" y="115888"/>
            <a:ext cx="649288" cy="649287"/>
          </a:xfrm>
          <a:prstGeom prst="rect">
            <a:avLst/>
          </a:prstGeom>
          <a:noFill/>
        </p:spPr>
      </p:pic>
      <p:pic>
        <p:nvPicPr>
          <p:cNvPr id="99336" name="Picture 8" descr="Nadvere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32588" y="115888"/>
            <a:ext cx="649287" cy="642937"/>
          </a:xfrm>
          <a:prstGeom prst="rect">
            <a:avLst/>
          </a:prstGeom>
          <a:noFill/>
        </p:spPr>
      </p:pic>
      <p:pic>
        <p:nvPicPr>
          <p:cNvPr id="99337" name="Picture 9" descr="Skriftemålet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750" y="115888"/>
            <a:ext cx="642938" cy="649287"/>
          </a:xfrm>
          <a:prstGeom prst="rect">
            <a:avLst/>
          </a:prstGeom>
          <a:noFill/>
        </p:spPr>
      </p:pic>
      <p:pic>
        <p:nvPicPr>
          <p:cNvPr id="99338" name="Picture 10" descr="Morgen- og aftenbøn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316913" y="115888"/>
            <a:ext cx="642937" cy="649287"/>
          </a:xfrm>
          <a:prstGeom prst="rect">
            <a:avLst/>
          </a:prstGeom>
          <a:noFill/>
        </p:spPr>
      </p:pic>
      <p:sp>
        <p:nvSpPr>
          <p:cNvPr id="99339" name="Line 11"/>
          <p:cNvSpPr>
            <a:spLocks noChangeShapeType="1"/>
          </p:cNvSpPr>
          <p:nvPr/>
        </p:nvSpPr>
        <p:spPr bwMode="auto">
          <a:xfrm>
            <a:off x="1835150" y="908050"/>
            <a:ext cx="7200900" cy="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pic>
        <p:nvPicPr>
          <p:cNvPr id="99340" name="Picture 12" descr="Salmer og kirkesang S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25400"/>
            <a:ext cx="1692275" cy="1411288"/>
          </a:xfrm>
          <a:prstGeom prst="rect">
            <a:avLst/>
          </a:prstGeom>
          <a:noFill/>
        </p:spPr>
      </p:pic>
      <p:sp>
        <p:nvSpPr>
          <p:cNvPr id="99341" name="WordArt 13"/>
          <p:cNvSpPr>
            <a:spLocks noChangeArrowheads="1" noChangeShapeType="1" noTextEdit="1"/>
          </p:cNvSpPr>
          <p:nvPr/>
        </p:nvSpPr>
        <p:spPr bwMode="auto">
          <a:xfrm rot="5400000">
            <a:off x="5687219" y="3609182"/>
            <a:ext cx="5616575" cy="503237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da-DK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BØRNESANGE</a:t>
            </a: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395288" y="1484313"/>
            <a:ext cx="7345362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3600">
                <a:solidFill>
                  <a:srgbClr val="A50021"/>
                </a:solidFill>
                <a:latin typeface="Arial Rounded MT Bold" pitchFamily="34" charset="0"/>
              </a:rPr>
              <a:t>3. I Himmelen han bor,                   i Himmelen han bor.                      Han beder der for dig og mig.  Ja, i Himmelen han bor.</a:t>
            </a:r>
          </a:p>
          <a:p>
            <a:pPr marL="342900" indent="-342900">
              <a:spcBef>
                <a:spcPct val="50000"/>
              </a:spcBef>
            </a:pPr>
            <a:r>
              <a:rPr lang="da-DK" sz="3600">
                <a:solidFill>
                  <a:srgbClr val="A50021"/>
                </a:solidFill>
                <a:latin typeface="Arial Rounded MT Bold" pitchFamily="34" charset="0"/>
              </a:rPr>
              <a:t>4. Han kommer snart igen,         han kommer snart igen.            Da skal vi alle møde ham.         Ja, snart kommer han igen.</a:t>
            </a:r>
          </a:p>
        </p:txBody>
      </p: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6156325" y="1052513"/>
            <a:ext cx="1800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3200">
                <a:solidFill>
                  <a:srgbClr val="A50021"/>
                </a:solidFill>
                <a:latin typeface="Arial Rounded MT Bold" pitchFamily="34" charset="0"/>
              </a:rPr>
              <a:t>Nr. 56 </a:t>
            </a:r>
            <a:r>
              <a:rPr lang="da-DK" sz="2000">
                <a:solidFill>
                  <a:srgbClr val="A50021"/>
                </a:solidFill>
                <a:latin typeface="Arial Rounded MT Bold" pitchFamily="34" charset="0"/>
              </a:rPr>
              <a:t>/2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1" grpId="0" animBg="1"/>
      <p:bldP spid="993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 descr="Genezaret s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00113" y="0"/>
            <a:ext cx="10296526" cy="6869113"/>
          </a:xfrm>
          <a:prstGeom prst="rect">
            <a:avLst/>
          </a:prstGeom>
          <a:noFill/>
        </p:spPr>
      </p:pic>
      <p:sp>
        <p:nvSpPr>
          <p:cNvPr id="1013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7950" y="115888"/>
            <a:ext cx="7632700" cy="1052512"/>
          </a:xfrm>
        </p:spPr>
        <p:txBody>
          <a:bodyPr/>
          <a:lstStyle/>
          <a:p>
            <a:r>
              <a:rPr lang="da-DK" sz="6600">
                <a:solidFill>
                  <a:schemeClr val="bg1"/>
                </a:solidFill>
                <a:latin typeface="Arial Rounded MT Bold" pitchFamily="34" charset="0"/>
              </a:rPr>
              <a:t>Trosbekendelsen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7088" y="5734050"/>
            <a:ext cx="6192837" cy="576263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da-DK">
                <a:latin typeface="Arial Rounded MT Bold" pitchFamily="34" charset="0"/>
              </a:rPr>
              <a:t>Om Jesus Kristus - Frelseren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7524750" y="6381750"/>
            <a:ext cx="161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>
                <a:solidFill>
                  <a:schemeClr val="bg1"/>
                </a:solidFill>
              </a:rPr>
              <a:t>Genesaret sø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Katekismus Projektet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0"/>
            <a:ext cx="809942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2" descr="De ti Bu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15888"/>
            <a:ext cx="649287" cy="649287"/>
          </a:xfrm>
          <a:prstGeom prst="rect">
            <a:avLst/>
          </a:prstGeom>
          <a:noFill/>
        </p:spPr>
      </p:pic>
      <p:pic>
        <p:nvPicPr>
          <p:cNvPr id="123907" name="Picture 3" descr="Forsagels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775" y="115888"/>
            <a:ext cx="642938" cy="649287"/>
          </a:xfrm>
          <a:prstGeom prst="rect">
            <a:avLst/>
          </a:prstGeom>
          <a:noFill/>
        </p:spPr>
      </p:pic>
      <p:pic>
        <p:nvPicPr>
          <p:cNvPr id="123908" name="Picture 4" descr="Trosbekendels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938" y="115888"/>
            <a:ext cx="649287" cy="649287"/>
          </a:xfrm>
          <a:prstGeom prst="rect">
            <a:avLst/>
          </a:prstGeom>
          <a:noFill/>
        </p:spPr>
      </p:pic>
      <p:pic>
        <p:nvPicPr>
          <p:cNvPr id="123909" name="Picture 5" descr="Faderv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6100" y="115888"/>
            <a:ext cx="642938" cy="649287"/>
          </a:xfrm>
          <a:prstGeom prst="rect">
            <a:avLst/>
          </a:prstGeom>
          <a:noFill/>
        </p:spPr>
      </p:pic>
      <p:pic>
        <p:nvPicPr>
          <p:cNvPr id="123910" name="Picture 6" descr="Orde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263" y="115888"/>
            <a:ext cx="649287" cy="652462"/>
          </a:xfrm>
          <a:prstGeom prst="rect">
            <a:avLst/>
          </a:prstGeom>
          <a:noFill/>
        </p:spPr>
      </p:pic>
      <p:pic>
        <p:nvPicPr>
          <p:cNvPr id="123911" name="Picture 7" descr="Dåbe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425" y="115888"/>
            <a:ext cx="649288" cy="649287"/>
          </a:xfrm>
          <a:prstGeom prst="rect">
            <a:avLst/>
          </a:prstGeom>
          <a:noFill/>
        </p:spPr>
      </p:pic>
      <p:pic>
        <p:nvPicPr>
          <p:cNvPr id="123912" name="Picture 8" descr="Nadvere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32588" y="115888"/>
            <a:ext cx="649287" cy="642937"/>
          </a:xfrm>
          <a:prstGeom prst="rect">
            <a:avLst/>
          </a:prstGeom>
          <a:noFill/>
        </p:spPr>
      </p:pic>
      <p:pic>
        <p:nvPicPr>
          <p:cNvPr id="123913" name="Picture 9" descr="Skriftemålet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750" y="115888"/>
            <a:ext cx="642938" cy="649287"/>
          </a:xfrm>
          <a:prstGeom prst="rect">
            <a:avLst/>
          </a:prstGeom>
          <a:noFill/>
        </p:spPr>
      </p:pic>
      <p:pic>
        <p:nvPicPr>
          <p:cNvPr id="123914" name="Picture 10" descr="Morgen- og aftenbøn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316913" y="115888"/>
            <a:ext cx="642937" cy="649287"/>
          </a:xfrm>
          <a:prstGeom prst="rect">
            <a:avLst/>
          </a:prstGeom>
          <a:noFill/>
        </p:spPr>
      </p:pic>
      <p:sp>
        <p:nvSpPr>
          <p:cNvPr id="123915" name="Line 11"/>
          <p:cNvSpPr>
            <a:spLocks noChangeShapeType="1"/>
          </p:cNvSpPr>
          <p:nvPr/>
        </p:nvSpPr>
        <p:spPr bwMode="auto">
          <a:xfrm>
            <a:off x="1835150" y="908050"/>
            <a:ext cx="7200900" cy="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pic>
        <p:nvPicPr>
          <p:cNvPr id="123916" name="Picture 12" descr="Katekismus Projektets log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1763713" cy="1493838"/>
          </a:xfrm>
          <a:prstGeom prst="rect">
            <a:avLst/>
          </a:prstGeom>
          <a:noFill/>
        </p:spPr>
      </p:pic>
      <p:sp>
        <p:nvSpPr>
          <p:cNvPr id="12391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362950" cy="647700"/>
          </a:xfrm>
          <a:solidFill>
            <a:srgbClr val="A50021"/>
          </a:solidFill>
        </p:spPr>
        <p:txBody>
          <a:bodyPr/>
          <a:lstStyle/>
          <a:p>
            <a:r>
              <a:rPr lang="da-DK">
                <a:solidFill>
                  <a:schemeClr val="bg1"/>
                </a:solidFill>
                <a:latin typeface="Arial Rounded MT Bold" pitchFamily="34" charset="0"/>
              </a:rPr>
              <a:t>”HERRE” – hovedordet i dagens artikel</a:t>
            </a:r>
          </a:p>
          <a:p>
            <a:endParaRPr lang="da-DK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123918" name="Picture 14" descr="300px-The-passion-of-the-chris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795963" y="2205038"/>
            <a:ext cx="2959100" cy="4392612"/>
          </a:xfrm>
          <a:prstGeom prst="rect">
            <a:avLst/>
          </a:prstGeom>
          <a:noFill/>
        </p:spPr>
      </p:pic>
      <p:pic>
        <p:nvPicPr>
          <p:cNvPr id="123919" name="Picture 15" descr="98_15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388" y="2133600"/>
            <a:ext cx="2568575" cy="2949575"/>
          </a:xfrm>
          <a:prstGeom prst="rect">
            <a:avLst/>
          </a:prstGeom>
          <a:noFill/>
        </p:spPr>
      </p:pic>
      <p:pic>
        <p:nvPicPr>
          <p:cNvPr id="123920" name="Picture 16" descr="98_15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627313" y="4365625"/>
            <a:ext cx="2879725" cy="223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3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39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3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3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7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e ti Bu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115888"/>
            <a:ext cx="649287" cy="649287"/>
          </a:xfrm>
          <a:prstGeom prst="rect">
            <a:avLst/>
          </a:prstGeom>
          <a:noFill/>
        </p:spPr>
      </p:pic>
      <p:pic>
        <p:nvPicPr>
          <p:cNvPr id="17411" name="Picture 3" descr="Forsagels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775" y="115888"/>
            <a:ext cx="642938" cy="649287"/>
          </a:xfrm>
          <a:prstGeom prst="rect">
            <a:avLst/>
          </a:prstGeom>
          <a:noFill/>
        </p:spPr>
      </p:pic>
      <p:pic>
        <p:nvPicPr>
          <p:cNvPr id="17412" name="Picture 4" descr="Trosbekendelse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938" y="115888"/>
            <a:ext cx="649287" cy="649287"/>
          </a:xfrm>
          <a:prstGeom prst="rect">
            <a:avLst/>
          </a:prstGeom>
          <a:noFill/>
        </p:spPr>
      </p:pic>
      <p:pic>
        <p:nvPicPr>
          <p:cNvPr id="17413" name="Picture 5" descr="Fadervo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6100" y="115888"/>
            <a:ext cx="642938" cy="649287"/>
          </a:xfrm>
          <a:prstGeom prst="rect">
            <a:avLst/>
          </a:prstGeom>
          <a:noFill/>
        </p:spPr>
      </p:pic>
      <p:pic>
        <p:nvPicPr>
          <p:cNvPr id="17414" name="Picture 6" descr="Orde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263" y="115888"/>
            <a:ext cx="649287" cy="652462"/>
          </a:xfrm>
          <a:prstGeom prst="rect">
            <a:avLst/>
          </a:prstGeom>
          <a:noFill/>
        </p:spPr>
      </p:pic>
      <p:pic>
        <p:nvPicPr>
          <p:cNvPr id="17415" name="Picture 7" descr="Dåbe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425" y="115888"/>
            <a:ext cx="649288" cy="649287"/>
          </a:xfrm>
          <a:prstGeom prst="rect">
            <a:avLst/>
          </a:prstGeom>
          <a:noFill/>
        </p:spPr>
      </p:pic>
      <p:pic>
        <p:nvPicPr>
          <p:cNvPr id="17416" name="Picture 8" descr="Nadvere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32588" y="115888"/>
            <a:ext cx="649287" cy="642937"/>
          </a:xfrm>
          <a:prstGeom prst="rect">
            <a:avLst/>
          </a:prstGeom>
          <a:noFill/>
        </p:spPr>
      </p:pic>
      <p:pic>
        <p:nvPicPr>
          <p:cNvPr id="17417" name="Picture 9" descr="Skriftemålet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750" y="115888"/>
            <a:ext cx="642938" cy="649287"/>
          </a:xfrm>
          <a:prstGeom prst="rect">
            <a:avLst/>
          </a:prstGeom>
          <a:noFill/>
        </p:spPr>
      </p:pic>
      <p:pic>
        <p:nvPicPr>
          <p:cNvPr id="17418" name="Picture 10" descr="Morgen- og aftenbøn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316913" y="115888"/>
            <a:ext cx="642937" cy="649287"/>
          </a:xfrm>
          <a:prstGeom prst="rect">
            <a:avLst/>
          </a:prstGeom>
          <a:noFill/>
        </p:spPr>
      </p:pic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1835150" y="908050"/>
            <a:ext cx="7200900" cy="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pic>
        <p:nvPicPr>
          <p:cNvPr id="17420" name="Picture 12" descr="Katekismus Projektets log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1763713" cy="1493838"/>
          </a:xfrm>
          <a:prstGeom prst="rect">
            <a:avLst/>
          </a:prstGeom>
          <a:noFill/>
        </p:spPr>
      </p:pic>
      <p:sp>
        <p:nvSpPr>
          <p:cNvPr id="17442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686800" cy="4713288"/>
          </a:xfrm>
        </p:spPr>
        <p:txBody>
          <a:bodyPr/>
          <a:lstStyle/>
          <a:p>
            <a:r>
              <a:rPr lang="da-DK">
                <a:solidFill>
                  <a:srgbClr val="A50021"/>
                </a:solidFill>
                <a:latin typeface="Arial Rounded MT Bold" pitchFamily="34" charset="0"/>
              </a:rPr>
              <a:t>RETFÆRDIGGØRELSE</a:t>
            </a:r>
          </a:p>
          <a:p>
            <a:pPr lvl="1"/>
            <a:r>
              <a:rPr lang="da-DK">
                <a:solidFill>
                  <a:srgbClr val="A50021"/>
                </a:solidFill>
                <a:latin typeface="Arial Rounded MT Bold" pitchFamily="34" charset="0"/>
              </a:rPr>
              <a:t>Rom.3,28: </a:t>
            </a:r>
            <a:r>
              <a:rPr lang="da-DK" i="1">
                <a:solidFill>
                  <a:srgbClr val="A50021"/>
                </a:solidFill>
                <a:latin typeface="Arial Rounded MT Bold" pitchFamily="34" charset="0"/>
              </a:rPr>
              <a:t>”… et menneske gøres retfærdigt </a:t>
            </a:r>
            <a:r>
              <a:rPr lang="da-DK">
                <a:solidFill>
                  <a:srgbClr val="A50021"/>
                </a:solidFill>
                <a:latin typeface="Arial Rounded MT Bold" pitchFamily="34" charset="0"/>
              </a:rPr>
              <a:t>  </a:t>
            </a:r>
          </a:p>
          <a:p>
            <a:pPr lvl="1">
              <a:buFontTx/>
              <a:buNone/>
            </a:pPr>
            <a:r>
              <a:rPr lang="da-DK" i="1">
                <a:solidFill>
                  <a:srgbClr val="A50021"/>
                </a:solidFill>
                <a:latin typeface="Arial Rounded MT Bold" pitchFamily="34" charset="0"/>
              </a:rPr>
              <a:t>                            ved tro uden lovgerninger”</a:t>
            </a:r>
          </a:p>
          <a:p>
            <a:r>
              <a:rPr lang="da-DK">
                <a:solidFill>
                  <a:srgbClr val="A50021"/>
                </a:solidFill>
                <a:latin typeface="Arial Rounded MT Bold" pitchFamily="34" charset="0"/>
              </a:rPr>
              <a:t>GØRE // GJORT … </a:t>
            </a:r>
            <a:r>
              <a:rPr lang="da-DK" sz="2400">
                <a:solidFill>
                  <a:srgbClr val="A50021"/>
                </a:solidFill>
                <a:latin typeface="Arial Rounded MT Bold" pitchFamily="34" charset="0"/>
              </a:rPr>
              <a:t>frikendelsesdom! (jf. Rom.4,7)</a:t>
            </a:r>
          </a:p>
          <a:p>
            <a:r>
              <a:rPr lang="da-DK">
                <a:solidFill>
                  <a:srgbClr val="A50021"/>
                </a:solidFill>
                <a:latin typeface="Arial Rounded MT Bold" pitchFamily="34" charset="0"/>
              </a:rPr>
              <a:t>Grundlaget for frikendelsen – JESUS</a:t>
            </a:r>
          </a:p>
          <a:p>
            <a:pPr lvl="2">
              <a:buFontTx/>
              <a:buChar char="o"/>
            </a:pPr>
            <a:r>
              <a:rPr lang="da-DK">
                <a:solidFill>
                  <a:srgbClr val="A50021"/>
                </a:solidFill>
                <a:latin typeface="Arial Rounded MT Bold" pitchFamily="34" charset="0"/>
              </a:rPr>
              <a:t> den enbårne, som Gud har velbehag i</a:t>
            </a:r>
          </a:p>
          <a:p>
            <a:pPr lvl="2">
              <a:buFontTx/>
              <a:buChar char="o"/>
            </a:pPr>
            <a:r>
              <a:rPr lang="da-DK">
                <a:solidFill>
                  <a:srgbClr val="A50021"/>
                </a:solidFill>
                <a:latin typeface="Arial Rounded MT Bold" pitchFamily="34" charset="0"/>
              </a:rPr>
              <a:t> vor stedfortræder – jf. 2.Kor.5,21</a:t>
            </a:r>
          </a:p>
          <a:p>
            <a:pPr lvl="2">
              <a:buFontTx/>
              <a:buChar char="o"/>
            </a:pPr>
            <a:r>
              <a:rPr lang="da-DK">
                <a:solidFill>
                  <a:srgbClr val="A50021"/>
                </a:solidFill>
                <a:latin typeface="Arial Rounded MT Bold" pitchFamily="34" charset="0"/>
              </a:rPr>
              <a:t> Kristendom lærer ikke tilgivelse!!! – </a:t>
            </a:r>
          </a:p>
          <a:p>
            <a:pPr lvl="2">
              <a:buFontTx/>
              <a:buNone/>
            </a:pPr>
            <a:r>
              <a:rPr lang="da-DK">
                <a:solidFill>
                  <a:srgbClr val="A50021"/>
                </a:solidFill>
                <a:latin typeface="Arial Rounded MT Bold" pitchFamily="34" charset="0"/>
              </a:rPr>
              <a:t>    </a:t>
            </a:r>
            <a:r>
              <a:rPr lang="da-DK" i="1">
                <a:solidFill>
                  <a:srgbClr val="A50021"/>
                </a:solidFill>
                <a:latin typeface="Arial Rounded MT Bold" pitchFamily="34" charset="0"/>
              </a:rPr>
              <a:t>men transport af skyld!</a:t>
            </a:r>
          </a:p>
        </p:txBody>
      </p:sp>
      <p:pic>
        <p:nvPicPr>
          <p:cNvPr id="17443" name="Picture 35" descr="ILLUMDEM770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19925" y="5013325"/>
            <a:ext cx="2124075" cy="1652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4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2" grpId="0" uiExpand="1" build="p"/>
    </p:bldLst>
  </p:timing>
</p:sld>
</file>

<file path=ppt/theme/theme1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689</TotalTime>
  <Words>354</Words>
  <Application>Microsoft Office PowerPoint</Application>
  <PresentationFormat>Skærmshow (4:3)</PresentationFormat>
  <Paragraphs>50</Paragraphs>
  <Slides>14</Slides>
  <Notes>14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Diastitler</vt:lpstr>
      </vt:variant>
      <vt:variant>
        <vt:i4>14</vt:i4>
      </vt:variant>
    </vt:vector>
  </HeadingPairs>
  <TitlesOfParts>
    <vt:vector size="18" baseType="lpstr">
      <vt:lpstr>Arial</vt:lpstr>
      <vt:lpstr>Arial Rounded MT Bold</vt:lpstr>
      <vt:lpstr>Wingdings</vt:lpstr>
      <vt:lpstr>default</vt:lpstr>
      <vt:lpstr>Dias nummer 1</vt:lpstr>
      <vt:lpstr>TROSBEKENDELSEN</vt:lpstr>
      <vt:lpstr>Dias nummer 3</vt:lpstr>
      <vt:lpstr>Dias nummer 4</vt:lpstr>
      <vt:lpstr>Dias nummer 5</vt:lpstr>
      <vt:lpstr>Trosbekendelsen</vt:lpstr>
      <vt:lpstr>Dias nummer 7</vt:lpstr>
      <vt:lpstr>Dias nummer 8</vt:lpstr>
      <vt:lpstr>Dias nummer 9</vt:lpstr>
      <vt:lpstr>LANGFREDAG  ÅR  33 :</vt:lpstr>
      <vt:lpstr>Dias nummer 11</vt:lpstr>
      <vt:lpstr>Dias nummer 12</vt:lpstr>
      <vt:lpstr>Dias nummer 13</vt:lpstr>
      <vt:lpstr>Dias nummer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Flemming Mose Lauridsen</dc:creator>
  <cp:lastModifiedBy>Fam Lindved</cp:lastModifiedBy>
  <cp:revision>34</cp:revision>
  <dcterms:created xsi:type="dcterms:W3CDTF">2006-09-30T22:43:22Z</dcterms:created>
  <dcterms:modified xsi:type="dcterms:W3CDTF">2010-02-14T20:10:20Z</dcterms:modified>
</cp:coreProperties>
</file>